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68" r:id="rId5"/>
    <p:sldId id="258" r:id="rId6"/>
    <p:sldId id="269" r:id="rId7"/>
    <p:sldId id="259" r:id="rId8"/>
    <p:sldId id="260" r:id="rId9"/>
    <p:sldId id="261" r:id="rId10"/>
    <p:sldId id="262" r:id="rId11"/>
    <p:sldId id="263" r:id="rId12"/>
    <p:sldId id="264" r:id="rId13"/>
    <p:sldId id="270" r:id="rId14"/>
    <p:sldId id="265" r:id="rId15"/>
    <p:sldId id="26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7025" autoAdjust="0"/>
    <p:restoredTop sz="94654" autoAdjust="0"/>
  </p:normalViewPr>
  <p:slideViewPr>
    <p:cSldViewPr snapToGrid="0">
      <p:cViewPr varScale="1">
        <p:scale>
          <a:sx n="104" d="100"/>
          <a:sy n="104" d="100"/>
        </p:scale>
        <p:origin x="120" y="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22E0E3-90AA-4374-A09C-ED831799CCA7}" type="datetimeFigureOut">
              <a:rPr lang="en-US" smtClean="0"/>
              <a:t>6/27/2016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A6E0D-72E9-4B59-A686-C1E63C777ACE}" type="slidenum">
              <a:rPr lang="en-US" smtClean="0"/>
              <a:t>‹#›</a:t>
            </a:fld>
            <a:endParaRPr lang="en-US"/>
          </a:p>
        </p:txBody>
      </p:sp>
    </p:spTree>
    <p:extLst>
      <p:ext uri="{BB962C8B-B14F-4D97-AF65-F5344CB8AC3E}">
        <p14:creationId xmlns:p14="http://schemas.microsoft.com/office/powerpoint/2010/main" val="59661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22E0E3-90AA-4374-A09C-ED831799CCA7}" type="datetimeFigureOut">
              <a:rPr lang="en-US" smtClean="0"/>
              <a:t>6/27/2016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A6E0D-72E9-4B59-A686-C1E63C777ACE}" type="slidenum">
              <a:rPr lang="en-US" smtClean="0"/>
              <a:t>‹#›</a:t>
            </a:fld>
            <a:endParaRPr lang="en-US"/>
          </a:p>
        </p:txBody>
      </p:sp>
    </p:spTree>
    <p:extLst>
      <p:ext uri="{BB962C8B-B14F-4D97-AF65-F5344CB8AC3E}">
        <p14:creationId xmlns:p14="http://schemas.microsoft.com/office/powerpoint/2010/main" val="4248375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22E0E3-90AA-4374-A09C-ED831799CCA7}" type="datetimeFigureOut">
              <a:rPr lang="en-US" smtClean="0"/>
              <a:t>6/27/2016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A6E0D-72E9-4B59-A686-C1E63C777ACE}" type="slidenum">
              <a:rPr lang="en-US" smtClean="0"/>
              <a:t>‹#›</a:t>
            </a:fld>
            <a:endParaRPr lang="en-US"/>
          </a:p>
        </p:txBody>
      </p:sp>
    </p:spTree>
    <p:extLst>
      <p:ext uri="{BB962C8B-B14F-4D97-AF65-F5344CB8AC3E}">
        <p14:creationId xmlns:p14="http://schemas.microsoft.com/office/powerpoint/2010/main" val="3728198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22E0E3-90AA-4374-A09C-ED831799CCA7}" type="datetimeFigureOut">
              <a:rPr lang="en-US" smtClean="0"/>
              <a:t>6/27/2016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A6E0D-72E9-4B59-A686-C1E63C777ACE}" type="slidenum">
              <a:rPr lang="en-US" smtClean="0"/>
              <a:t>‹#›</a:t>
            </a:fld>
            <a:endParaRPr lang="en-US"/>
          </a:p>
        </p:txBody>
      </p:sp>
    </p:spTree>
    <p:extLst>
      <p:ext uri="{BB962C8B-B14F-4D97-AF65-F5344CB8AC3E}">
        <p14:creationId xmlns:p14="http://schemas.microsoft.com/office/powerpoint/2010/main" val="3863474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22E0E3-90AA-4374-A09C-ED831799CCA7}" type="datetimeFigureOut">
              <a:rPr lang="en-US" smtClean="0"/>
              <a:t>6/27/2016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A6E0D-72E9-4B59-A686-C1E63C777ACE}" type="slidenum">
              <a:rPr lang="en-US" smtClean="0"/>
              <a:t>‹#›</a:t>
            </a:fld>
            <a:endParaRPr lang="en-US"/>
          </a:p>
        </p:txBody>
      </p:sp>
    </p:spTree>
    <p:extLst>
      <p:ext uri="{BB962C8B-B14F-4D97-AF65-F5344CB8AC3E}">
        <p14:creationId xmlns:p14="http://schemas.microsoft.com/office/powerpoint/2010/main" val="2854210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22E0E3-90AA-4374-A09C-ED831799CCA7}" type="datetimeFigureOut">
              <a:rPr lang="en-US" smtClean="0"/>
              <a:t>6/27/2016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A6E0D-72E9-4B59-A686-C1E63C777ACE}" type="slidenum">
              <a:rPr lang="en-US" smtClean="0"/>
              <a:t>‹#›</a:t>
            </a:fld>
            <a:endParaRPr lang="en-US"/>
          </a:p>
        </p:txBody>
      </p:sp>
    </p:spTree>
    <p:extLst>
      <p:ext uri="{BB962C8B-B14F-4D97-AF65-F5344CB8AC3E}">
        <p14:creationId xmlns:p14="http://schemas.microsoft.com/office/powerpoint/2010/main" val="3487454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22E0E3-90AA-4374-A09C-ED831799CCA7}" type="datetimeFigureOut">
              <a:rPr lang="en-US" smtClean="0"/>
              <a:t>6/27/2016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CA6E0D-72E9-4B59-A686-C1E63C777ACE}" type="slidenum">
              <a:rPr lang="en-US" smtClean="0"/>
              <a:t>‹#›</a:t>
            </a:fld>
            <a:endParaRPr lang="en-US"/>
          </a:p>
        </p:txBody>
      </p:sp>
    </p:spTree>
    <p:extLst>
      <p:ext uri="{BB962C8B-B14F-4D97-AF65-F5344CB8AC3E}">
        <p14:creationId xmlns:p14="http://schemas.microsoft.com/office/powerpoint/2010/main" val="2840855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22E0E3-90AA-4374-A09C-ED831799CCA7}" type="datetimeFigureOut">
              <a:rPr lang="en-US" smtClean="0"/>
              <a:t>6/27/2016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CA6E0D-72E9-4B59-A686-C1E63C777ACE}" type="slidenum">
              <a:rPr lang="en-US" smtClean="0"/>
              <a:t>‹#›</a:t>
            </a:fld>
            <a:endParaRPr lang="en-US"/>
          </a:p>
        </p:txBody>
      </p:sp>
    </p:spTree>
    <p:extLst>
      <p:ext uri="{BB962C8B-B14F-4D97-AF65-F5344CB8AC3E}">
        <p14:creationId xmlns:p14="http://schemas.microsoft.com/office/powerpoint/2010/main" val="824796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22E0E3-90AA-4374-A09C-ED831799CCA7}" type="datetimeFigureOut">
              <a:rPr lang="en-US" smtClean="0"/>
              <a:t>6/27/2016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CA6E0D-72E9-4B59-A686-C1E63C777ACE}" type="slidenum">
              <a:rPr lang="en-US" smtClean="0"/>
              <a:t>‹#›</a:t>
            </a:fld>
            <a:endParaRPr lang="en-US"/>
          </a:p>
        </p:txBody>
      </p:sp>
    </p:spTree>
    <p:extLst>
      <p:ext uri="{BB962C8B-B14F-4D97-AF65-F5344CB8AC3E}">
        <p14:creationId xmlns:p14="http://schemas.microsoft.com/office/powerpoint/2010/main" val="3118440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22E0E3-90AA-4374-A09C-ED831799CCA7}" type="datetimeFigureOut">
              <a:rPr lang="en-US" smtClean="0"/>
              <a:t>6/27/2016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A6E0D-72E9-4B59-A686-C1E63C777ACE}" type="slidenum">
              <a:rPr lang="en-US" smtClean="0"/>
              <a:t>‹#›</a:t>
            </a:fld>
            <a:endParaRPr lang="en-US"/>
          </a:p>
        </p:txBody>
      </p:sp>
    </p:spTree>
    <p:extLst>
      <p:ext uri="{BB962C8B-B14F-4D97-AF65-F5344CB8AC3E}">
        <p14:creationId xmlns:p14="http://schemas.microsoft.com/office/powerpoint/2010/main" val="4031586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22E0E3-90AA-4374-A09C-ED831799CCA7}" type="datetimeFigureOut">
              <a:rPr lang="en-US" smtClean="0"/>
              <a:t>6/27/2016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A6E0D-72E9-4B59-A686-C1E63C777ACE}" type="slidenum">
              <a:rPr lang="en-US" smtClean="0"/>
              <a:t>‹#›</a:t>
            </a:fld>
            <a:endParaRPr lang="en-US"/>
          </a:p>
        </p:txBody>
      </p:sp>
    </p:spTree>
    <p:extLst>
      <p:ext uri="{BB962C8B-B14F-4D97-AF65-F5344CB8AC3E}">
        <p14:creationId xmlns:p14="http://schemas.microsoft.com/office/powerpoint/2010/main" val="4266827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22E0E3-90AA-4374-A09C-ED831799CCA7}" type="datetimeFigureOut">
              <a:rPr lang="en-US" smtClean="0"/>
              <a:t>6/27/2016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CA6E0D-72E9-4B59-A686-C1E63C777ACE}" type="slidenum">
              <a:rPr lang="en-US" smtClean="0"/>
              <a:t>‹#›</a:t>
            </a:fld>
            <a:endParaRPr lang="en-US"/>
          </a:p>
        </p:txBody>
      </p:sp>
    </p:spTree>
    <p:extLst>
      <p:ext uri="{BB962C8B-B14F-4D97-AF65-F5344CB8AC3E}">
        <p14:creationId xmlns:p14="http://schemas.microsoft.com/office/powerpoint/2010/main" val="2680467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smtClean="0"/>
              <a:t>Step 6</a:t>
            </a:r>
            <a:endParaRPr lang="en-US" dirty="0"/>
          </a:p>
        </p:txBody>
      </p:sp>
      <p:sp>
        <p:nvSpPr>
          <p:cNvPr id="3" name="Subtitle 2"/>
          <p:cNvSpPr>
            <a:spLocks noGrp="1"/>
          </p:cNvSpPr>
          <p:nvPr>
            <p:ph type="subTitle" idx="1"/>
          </p:nvPr>
        </p:nvSpPr>
        <p:spPr/>
        <p:txBody>
          <a:bodyPr/>
          <a:lstStyle/>
          <a:p>
            <a:r>
              <a:rPr lang="en-US" dirty="0" smtClean="0"/>
              <a:t>Were entirely ready to have God remove all these defects of character.</a:t>
            </a:r>
            <a:endParaRPr lang="en-US" dirty="0"/>
          </a:p>
        </p:txBody>
      </p:sp>
    </p:spTree>
    <p:extLst>
      <p:ext uri="{BB962C8B-B14F-4D97-AF65-F5344CB8AC3E}">
        <p14:creationId xmlns:p14="http://schemas.microsoft.com/office/powerpoint/2010/main" val="16476143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6</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Many of us prefer the “instant” cure. </a:t>
            </a:r>
          </a:p>
          <a:p>
            <a:pPr marL="0" indent="0">
              <a:buNone/>
            </a:pPr>
            <a:endParaRPr lang="en-US" dirty="0"/>
          </a:p>
          <a:p>
            <a:pPr marL="0" indent="0">
              <a:buNone/>
            </a:pPr>
            <a:r>
              <a:rPr lang="en-US" dirty="0" smtClean="0"/>
              <a:t>Unfortunately, or fortunately, God’s ways are much wiser than ours. God will change us in His timing. </a:t>
            </a:r>
          </a:p>
          <a:p>
            <a:pPr marL="0" indent="0">
              <a:buNone/>
            </a:pPr>
            <a:endParaRPr lang="en-US" dirty="0"/>
          </a:p>
          <a:p>
            <a:pPr marL="0" indent="0">
              <a:buNone/>
            </a:pPr>
            <a:r>
              <a:rPr lang="en-US" dirty="0" smtClean="0"/>
              <a:t>The order in which God addresses our character defects will make perfect sense from His perspective. </a:t>
            </a:r>
          </a:p>
          <a:p>
            <a:pPr marL="0" indent="0">
              <a:buNone/>
            </a:pPr>
            <a:endParaRPr lang="en-US" dirty="0"/>
          </a:p>
          <a:p>
            <a:pPr marL="0" indent="0">
              <a:buNone/>
            </a:pPr>
            <a:r>
              <a:rPr lang="en-US" dirty="0" smtClean="0"/>
              <a:t>Sometimes God will focus on one. Other times He will use a particular situation to deal with several at once.</a:t>
            </a:r>
            <a:endParaRPr lang="en-US" dirty="0"/>
          </a:p>
        </p:txBody>
      </p:sp>
    </p:spTree>
    <p:extLst>
      <p:ext uri="{BB962C8B-B14F-4D97-AF65-F5344CB8AC3E}">
        <p14:creationId xmlns:p14="http://schemas.microsoft.com/office/powerpoint/2010/main" val="1948919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6</a:t>
            </a:r>
            <a:endParaRPr lang="en-US" dirty="0"/>
          </a:p>
        </p:txBody>
      </p:sp>
      <p:sp>
        <p:nvSpPr>
          <p:cNvPr id="3" name="Content Placeholder 2"/>
          <p:cNvSpPr>
            <a:spLocks noGrp="1"/>
          </p:cNvSpPr>
          <p:nvPr>
            <p:ph idx="1"/>
          </p:nvPr>
        </p:nvSpPr>
        <p:spPr/>
        <p:txBody>
          <a:bodyPr/>
          <a:lstStyle/>
          <a:p>
            <a:pPr marL="0" indent="0">
              <a:buNone/>
            </a:pPr>
            <a:r>
              <a:rPr lang="en-US" dirty="0" smtClean="0"/>
              <a:t>Either way, when we trust God to do what </a:t>
            </a:r>
            <a:r>
              <a:rPr lang="en-US" dirty="0" err="1" smtClean="0"/>
              <a:t>hHe</a:t>
            </a:r>
            <a:r>
              <a:rPr lang="en-US" dirty="0" smtClean="0"/>
              <a:t> has promised, our growth and healing will be solid. </a:t>
            </a:r>
          </a:p>
          <a:p>
            <a:pPr marL="0" indent="0">
              <a:buNone/>
            </a:pPr>
            <a:endParaRPr lang="en-US" dirty="0"/>
          </a:p>
          <a:p>
            <a:pPr marL="0" indent="0">
              <a:buNone/>
            </a:pPr>
            <a:r>
              <a:rPr lang="en-US" dirty="0" smtClean="0"/>
              <a:t>The only thing God asks is our willingness to let Him work in our lives. </a:t>
            </a:r>
          </a:p>
          <a:p>
            <a:pPr marL="0" indent="0">
              <a:buNone/>
            </a:pPr>
            <a:endParaRPr lang="en-US" dirty="0"/>
          </a:p>
          <a:p>
            <a:pPr marL="0" indent="0">
              <a:buNone/>
            </a:pPr>
            <a:r>
              <a:rPr lang="en-US" dirty="0" smtClean="0"/>
              <a:t>Step 6 provides a welcome shift to a state of “being”. </a:t>
            </a:r>
          </a:p>
          <a:p>
            <a:pPr marL="0" indent="0">
              <a:buNone/>
            </a:pPr>
            <a:endParaRPr lang="en-US" dirty="0"/>
          </a:p>
          <a:p>
            <a:pPr marL="0" indent="0">
              <a:buNone/>
            </a:pPr>
            <a:r>
              <a:rPr lang="en-US" dirty="0" smtClean="0"/>
              <a:t>“being willing” may be a challenging as some of the other steps have been. </a:t>
            </a:r>
            <a:endParaRPr lang="en-US" dirty="0"/>
          </a:p>
        </p:txBody>
      </p:sp>
    </p:spTree>
    <p:extLst>
      <p:ext uri="{BB962C8B-B14F-4D97-AF65-F5344CB8AC3E}">
        <p14:creationId xmlns:p14="http://schemas.microsoft.com/office/powerpoint/2010/main" val="760357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6</a:t>
            </a:r>
            <a:endParaRPr lang="en-US" dirty="0"/>
          </a:p>
        </p:txBody>
      </p:sp>
      <p:sp>
        <p:nvSpPr>
          <p:cNvPr id="3" name="Content Placeholder 2"/>
          <p:cNvSpPr>
            <a:spLocks noGrp="1"/>
          </p:cNvSpPr>
          <p:nvPr>
            <p:ph idx="1"/>
          </p:nvPr>
        </p:nvSpPr>
        <p:spPr/>
        <p:txBody>
          <a:bodyPr/>
          <a:lstStyle/>
          <a:p>
            <a:pPr marL="0" indent="0">
              <a:buNone/>
            </a:pPr>
            <a:r>
              <a:rPr lang="en-US" dirty="0" smtClean="0"/>
              <a:t>When we have difficulty with Step 6, it suggests that we are not trusting God’s ability to completely manage our recovery. </a:t>
            </a:r>
          </a:p>
          <a:p>
            <a:pPr marL="0" indent="0">
              <a:buNone/>
            </a:pPr>
            <a:endParaRPr lang="en-US" dirty="0"/>
          </a:p>
          <a:p>
            <a:pPr marL="0" indent="0">
              <a:buNone/>
            </a:pPr>
            <a:r>
              <a:rPr lang="en-US" dirty="0" smtClean="0"/>
              <a:t>For those of us who have toiled endlessly with any number of “self-help” cures, this sounds too easy. It may even sound too good to be true. But in Biblical terms, “Every good tree bears good fruit.”</a:t>
            </a:r>
            <a:endParaRPr lang="en-US" dirty="0"/>
          </a:p>
        </p:txBody>
      </p:sp>
    </p:spTree>
    <p:extLst>
      <p:ext uri="{BB962C8B-B14F-4D97-AF65-F5344CB8AC3E}">
        <p14:creationId xmlns:p14="http://schemas.microsoft.com/office/powerpoint/2010/main" val="2677956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6</a:t>
            </a:r>
            <a:endParaRPr lang="en-US" dirty="0"/>
          </a:p>
        </p:txBody>
      </p:sp>
      <p:sp>
        <p:nvSpPr>
          <p:cNvPr id="3" name="Content Placeholder 2"/>
          <p:cNvSpPr>
            <a:spLocks noGrp="1"/>
          </p:cNvSpPr>
          <p:nvPr>
            <p:ph idx="1"/>
          </p:nvPr>
        </p:nvSpPr>
        <p:spPr/>
        <p:txBody>
          <a:bodyPr/>
          <a:lstStyle/>
          <a:p>
            <a:pPr marL="0" indent="0">
              <a:buNone/>
            </a:pPr>
            <a:r>
              <a:rPr lang="en-US" dirty="0" smtClean="0"/>
              <a:t>“Delight yourself in the Lord and he will give you the desires of your heart. Commit your way to the Lord; trust him and he will do this.”</a:t>
            </a:r>
          </a:p>
          <a:p>
            <a:pPr marL="0" indent="0">
              <a:buNone/>
            </a:pPr>
            <a:r>
              <a:rPr lang="en-US" dirty="0"/>
              <a:t>	</a:t>
            </a:r>
            <a:r>
              <a:rPr lang="en-US" dirty="0" smtClean="0"/>
              <a:t>						Psalm 37: 4-5</a:t>
            </a:r>
          </a:p>
          <a:p>
            <a:pPr marL="0" indent="0">
              <a:buNone/>
            </a:pPr>
            <a:endParaRPr lang="en-US" dirty="0"/>
          </a:p>
          <a:p>
            <a:pPr marL="0" indent="0">
              <a:buNone/>
            </a:pPr>
            <a:r>
              <a:rPr lang="en-US" dirty="0" smtClean="0"/>
              <a:t>By learning to live in the light of God’s love, we begin to see the new life that is possible for us.</a:t>
            </a:r>
            <a:endParaRPr lang="en-US" dirty="0"/>
          </a:p>
        </p:txBody>
      </p:sp>
    </p:spTree>
    <p:extLst>
      <p:ext uri="{BB962C8B-B14F-4D97-AF65-F5344CB8AC3E}">
        <p14:creationId xmlns:p14="http://schemas.microsoft.com/office/powerpoint/2010/main" val="2933999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6</a:t>
            </a:r>
            <a:endParaRPr lang="en-US" dirty="0"/>
          </a:p>
        </p:txBody>
      </p:sp>
      <p:sp>
        <p:nvSpPr>
          <p:cNvPr id="3" name="Content Placeholder 2"/>
          <p:cNvSpPr>
            <a:spLocks noGrp="1"/>
          </p:cNvSpPr>
          <p:nvPr>
            <p:ph idx="1"/>
          </p:nvPr>
        </p:nvSpPr>
        <p:spPr/>
        <p:txBody>
          <a:bodyPr/>
          <a:lstStyle/>
          <a:p>
            <a:pPr marL="0" indent="0">
              <a:buNone/>
            </a:pPr>
            <a:r>
              <a:rPr lang="en-US" dirty="0" smtClean="0"/>
              <a:t>The 12 Steps have had miraculous impacts on millions of people who were deemed hopeless by doctors, therapists, families, employers, and even clergy.</a:t>
            </a:r>
          </a:p>
          <a:p>
            <a:pPr marL="0" indent="0">
              <a:buNone/>
            </a:pPr>
            <a:endParaRPr lang="en-US" dirty="0"/>
          </a:p>
          <a:p>
            <a:pPr marL="0" indent="0">
              <a:buNone/>
            </a:pPr>
            <a:r>
              <a:rPr lang="en-US" dirty="0" smtClean="0"/>
              <a:t>Those of us with time in a 12 Step program can tell you very personal stories of how God has changed us. So relax, make yourself willing, and watch God work miracles in you!</a:t>
            </a:r>
            <a:endParaRPr lang="en-US" dirty="0"/>
          </a:p>
        </p:txBody>
      </p:sp>
    </p:spTree>
    <p:extLst>
      <p:ext uri="{BB962C8B-B14F-4D97-AF65-F5344CB8AC3E}">
        <p14:creationId xmlns:p14="http://schemas.microsoft.com/office/powerpoint/2010/main" val="3788010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6</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What are the character defects you are not willing to let go of right now, but know you will have to in the future. </a:t>
            </a:r>
          </a:p>
          <a:p>
            <a:pPr marL="0" indent="0">
              <a:buNone/>
            </a:pPr>
            <a:endParaRPr lang="en-US" dirty="0"/>
          </a:p>
          <a:p>
            <a:pPr marL="0" indent="0">
              <a:buNone/>
            </a:pPr>
            <a:r>
              <a:rPr lang="en-US" dirty="0" smtClean="0"/>
              <a:t>When God eliminates character defects in us, this creates space in our lives for something new. This “something new” could be activities we have abandoned over the years, have dreamed about but never attempted, or never even thought of before.</a:t>
            </a:r>
          </a:p>
          <a:p>
            <a:pPr marL="0" indent="0">
              <a:buNone/>
            </a:pPr>
            <a:endParaRPr lang="en-US" dirty="0"/>
          </a:p>
          <a:p>
            <a:pPr marL="0" indent="0">
              <a:buNone/>
            </a:pPr>
            <a:r>
              <a:rPr lang="en-US" dirty="0" smtClean="0"/>
              <a:t>Now that you have asked God to work in your life, what are some of your dreams? (i.e. hiking, painting, singing, writing, traveling)</a:t>
            </a:r>
            <a:endParaRPr lang="en-US" dirty="0"/>
          </a:p>
        </p:txBody>
      </p:sp>
    </p:spTree>
    <p:extLst>
      <p:ext uri="{BB962C8B-B14F-4D97-AF65-F5344CB8AC3E}">
        <p14:creationId xmlns:p14="http://schemas.microsoft.com/office/powerpoint/2010/main" val="1703813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6</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Character defects look like false pride, vanity, arrogance, perfectionism, conceit, egotism grandiosity, taking for granted, self-centeredness, envy, jealousy, suspiciousness, doubting others, dissatisfaction, self-rejection, distrust, greed, overindulgence, intemperance, selfishness, gluttony, excessiveness, hostility, vengefulness, unforgiving, indignation, controlling, sexually abusive, indecency, uncaring, self-gratifying, dishonesty, rationalizing, minimizing, cheating, stealing, manipulating, untruthfulness, people –pleasing, self pity, fragility, pessimism, despair, self-hatred, helplessness, hatred, disrespectful, ignorant, unfair, resentful, racist, intimidating, manipulating, smarmy, belly aching, careless, irresposible,unkept, smelly, with bad breath. </a:t>
            </a:r>
            <a:endParaRPr lang="en-US" dirty="0"/>
          </a:p>
        </p:txBody>
      </p:sp>
    </p:spTree>
    <p:extLst>
      <p:ext uri="{BB962C8B-B14F-4D97-AF65-F5344CB8AC3E}">
        <p14:creationId xmlns:p14="http://schemas.microsoft.com/office/powerpoint/2010/main" val="4072038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6</a:t>
            </a:r>
            <a:endParaRPr lang="en-US" dirty="0"/>
          </a:p>
        </p:txBody>
      </p:sp>
      <p:sp>
        <p:nvSpPr>
          <p:cNvPr id="3" name="Content Placeholder 2"/>
          <p:cNvSpPr>
            <a:spLocks noGrp="1"/>
          </p:cNvSpPr>
          <p:nvPr>
            <p:ph idx="1"/>
          </p:nvPr>
        </p:nvSpPr>
        <p:spPr/>
        <p:txBody>
          <a:bodyPr/>
          <a:lstStyle/>
          <a:p>
            <a:pPr marL="0" indent="0">
              <a:buNone/>
            </a:pPr>
            <a:r>
              <a:rPr lang="en-US" dirty="0" smtClean="0"/>
              <a:t>“Therefore, I urge you, brothers, in view of God’s mercy, to offer your bodies as living sacrifices, holy and pleasing to God-which is your spiritual worship.</a:t>
            </a:r>
          </a:p>
          <a:p>
            <a:pPr marL="0" indent="0">
              <a:buNone/>
            </a:pPr>
            <a:endParaRPr lang="en-US" dirty="0"/>
          </a:p>
          <a:p>
            <a:pPr marL="0" indent="0">
              <a:buNone/>
            </a:pPr>
            <a:r>
              <a:rPr lang="en-US" dirty="0" smtClean="0"/>
              <a:t>Do not conform any longer to the pattern of this world, but be transformed by the renewing of your mind.</a:t>
            </a:r>
          </a:p>
          <a:p>
            <a:pPr marL="0" indent="0">
              <a:buNone/>
            </a:pPr>
            <a:endParaRPr lang="en-US" dirty="0"/>
          </a:p>
          <a:p>
            <a:pPr marL="0" indent="0">
              <a:buNone/>
            </a:pPr>
            <a:r>
              <a:rPr lang="en-US" dirty="0" smtClean="0"/>
              <a:t>Then you will be able to test and approve what God’s will is – His good, pleasing and perfect will.”                     Romans12:1-2</a:t>
            </a:r>
            <a:endParaRPr lang="en-US" dirty="0"/>
          </a:p>
        </p:txBody>
      </p:sp>
    </p:spTree>
    <p:extLst>
      <p:ext uri="{BB962C8B-B14F-4D97-AF65-F5344CB8AC3E}">
        <p14:creationId xmlns:p14="http://schemas.microsoft.com/office/powerpoint/2010/main" val="4030333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6</a:t>
            </a:r>
            <a:endParaRPr lang="en-US" dirty="0"/>
          </a:p>
        </p:txBody>
      </p:sp>
      <p:sp>
        <p:nvSpPr>
          <p:cNvPr id="3" name="Content Placeholder 2"/>
          <p:cNvSpPr>
            <a:spLocks noGrp="1"/>
          </p:cNvSpPr>
          <p:nvPr>
            <p:ph idx="1"/>
          </p:nvPr>
        </p:nvSpPr>
        <p:spPr/>
        <p:txBody>
          <a:bodyPr/>
          <a:lstStyle/>
          <a:p>
            <a:pPr marL="0" indent="0">
              <a:buNone/>
            </a:pPr>
            <a:r>
              <a:rPr lang="en-US" dirty="0" smtClean="0"/>
              <a:t>Dear God,</a:t>
            </a:r>
          </a:p>
          <a:p>
            <a:pPr marL="0" indent="0">
              <a:buNone/>
            </a:pPr>
            <a:endParaRPr lang="en-US" dirty="0"/>
          </a:p>
          <a:p>
            <a:pPr marL="0" indent="0">
              <a:buNone/>
            </a:pPr>
            <a:r>
              <a:rPr lang="en-US" dirty="0" smtClean="0"/>
              <a:t>I am ready for you to help in removing from me the defects of character that I now realize are an obstacle to my recovery. </a:t>
            </a:r>
          </a:p>
          <a:p>
            <a:pPr marL="0" indent="0">
              <a:buNone/>
            </a:pPr>
            <a:r>
              <a:rPr lang="en-US" dirty="0" smtClean="0"/>
              <a:t>Help me continue being honest with myself and guide me to spiritual and mental health. </a:t>
            </a:r>
          </a:p>
          <a:p>
            <a:pPr marL="0" indent="0">
              <a:buNone/>
            </a:pPr>
            <a:endParaRPr lang="en-US" dirty="0"/>
          </a:p>
          <a:p>
            <a:pPr marL="0" indent="0">
              <a:buNone/>
            </a:pPr>
            <a:r>
              <a:rPr lang="en-US" dirty="0" smtClean="0"/>
              <a:t>						</a:t>
            </a:r>
            <a:r>
              <a:rPr lang="en-US" sz="1400" i="1" dirty="0" smtClean="0"/>
              <a:t>Prayers for the 12 steps-A spiritual Journey, pg. 18</a:t>
            </a:r>
            <a:endParaRPr lang="en-US" sz="1400" i="1" dirty="0"/>
          </a:p>
        </p:txBody>
      </p:sp>
    </p:spTree>
    <p:extLst>
      <p:ext uri="{BB962C8B-B14F-4D97-AF65-F5344CB8AC3E}">
        <p14:creationId xmlns:p14="http://schemas.microsoft.com/office/powerpoint/2010/main" val="1383343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6</a:t>
            </a:r>
            <a:endParaRPr lang="en-US" dirty="0"/>
          </a:p>
        </p:txBody>
      </p:sp>
      <p:sp>
        <p:nvSpPr>
          <p:cNvPr id="3" name="Content Placeholder 2"/>
          <p:cNvSpPr>
            <a:spLocks noGrp="1"/>
          </p:cNvSpPr>
          <p:nvPr>
            <p:ph idx="1"/>
          </p:nvPr>
        </p:nvSpPr>
        <p:spPr/>
        <p:txBody>
          <a:bodyPr/>
          <a:lstStyle/>
          <a:p>
            <a:pPr marL="0" indent="0">
              <a:buNone/>
            </a:pPr>
            <a:r>
              <a:rPr lang="en-US" dirty="0" smtClean="0"/>
              <a:t>The purpose of Step 6 is to:</a:t>
            </a:r>
          </a:p>
          <a:p>
            <a:pPr marL="0" indent="0">
              <a:buNone/>
            </a:pPr>
            <a:endParaRPr lang="en-US" dirty="0" smtClean="0"/>
          </a:p>
          <a:p>
            <a:pPr marL="514350" indent="-514350">
              <a:buFont typeface="+mj-lt"/>
              <a:buAutoNum type="arabicPeriod"/>
            </a:pPr>
            <a:r>
              <a:rPr lang="en-US" dirty="0" smtClean="0"/>
              <a:t>Identify defects of character we are now ready to see having done Steps 4 and 5.</a:t>
            </a:r>
          </a:p>
          <a:p>
            <a:pPr marL="514350" indent="-514350">
              <a:buFont typeface="+mj-lt"/>
              <a:buAutoNum type="arabicPeriod"/>
            </a:pPr>
            <a:r>
              <a:rPr lang="en-US" dirty="0" smtClean="0"/>
              <a:t>Affirm our willingness to live without them.</a:t>
            </a:r>
          </a:p>
          <a:p>
            <a:pPr marL="514350" indent="-514350">
              <a:buFont typeface="+mj-lt"/>
              <a:buAutoNum type="arabicPeriod"/>
            </a:pPr>
            <a:r>
              <a:rPr lang="en-US" dirty="0" smtClean="0"/>
              <a:t>And learn a more mature way to live by allowing God to lead our recovery journey. </a:t>
            </a:r>
          </a:p>
          <a:p>
            <a:pPr marL="0" indent="0">
              <a:buNone/>
            </a:pPr>
            <a:endParaRPr lang="en-US" dirty="0"/>
          </a:p>
        </p:txBody>
      </p:sp>
    </p:spTree>
    <p:extLst>
      <p:ext uri="{BB962C8B-B14F-4D97-AF65-F5344CB8AC3E}">
        <p14:creationId xmlns:p14="http://schemas.microsoft.com/office/powerpoint/2010/main" val="446184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6</a:t>
            </a:r>
            <a:endParaRPr lang="en-US" dirty="0"/>
          </a:p>
        </p:txBody>
      </p:sp>
      <p:sp>
        <p:nvSpPr>
          <p:cNvPr id="3" name="Content Placeholder 2"/>
          <p:cNvSpPr>
            <a:spLocks noGrp="1"/>
          </p:cNvSpPr>
          <p:nvPr>
            <p:ph idx="1"/>
          </p:nvPr>
        </p:nvSpPr>
        <p:spPr/>
        <p:txBody>
          <a:bodyPr/>
          <a:lstStyle/>
          <a:p>
            <a:pPr marL="0" indent="0">
              <a:buNone/>
            </a:pPr>
            <a:r>
              <a:rPr lang="en-US" dirty="0" smtClean="0"/>
              <a:t>“Therefore, prepare your minds for action; be self-controlled; set your hope fully on the grace to be given you when Jesus Christ is revealed.”</a:t>
            </a:r>
          </a:p>
          <a:p>
            <a:pPr marL="0" indent="0">
              <a:buNone/>
            </a:pPr>
            <a:r>
              <a:rPr lang="en-US" dirty="0"/>
              <a:t>	</a:t>
            </a:r>
            <a:r>
              <a:rPr lang="en-US" dirty="0" smtClean="0"/>
              <a:t>							1Peter 1:13</a:t>
            </a:r>
          </a:p>
          <a:p>
            <a:pPr marL="0" indent="0">
              <a:buNone/>
            </a:pPr>
            <a:r>
              <a:rPr lang="en-US" dirty="0" smtClean="0"/>
              <a:t>This Scripture encourages our faith by allowing us to gracefully detach from the past.</a:t>
            </a:r>
            <a:endParaRPr lang="en-US" dirty="0"/>
          </a:p>
        </p:txBody>
      </p:sp>
    </p:spTree>
    <p:extLst>
      <p:ext uri="{BB962C8B-B14F-4D97-AF65-F5344CB8AC3E}">
        <p14:creationId xmlns:p14="http://schemas.microsoft.com/office/powerpoint/2010/main" val="3884912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6</a:t>
            </a:r>
            <a:endParaRPr lang="en-US" dirty="0"/>
          </a:p>
        </p:txBody>
      </p:sp>
      <p:sp>
        <p:nvSpPr>
          <p:cNvPr id="3" name="Content Placeholder 2"/>
          <p:cNvSpPr>
            <a:spLocks noGrp="1"/>
          </p:cNvSpPr>
          <p:nvPr>
            <p:ph idx="1"/>
          </p:nvPr>
        </p:nvSpPr>
        <p:spPr/>
        <p:txBody>
          <a:bodyPr/>
          <a:lstStyle/>
          <a:p>
            <a:pPr marL="0" indent="0">
              <a:buNone/>
            </a:pPr>
            <a:r>
              <a:rPr lang="en-US" dirty="0" smtClean="0"/>
              <a:t>Step 6 is not an action step that we actually take; rather, it is a state of being, where in partnership with God, </a:t>
            </a:r>
            <a:r>
              <a:rPr lang="en-US" i="1" dirty="0" smtClean="0"/>
              <a:t>we</a:t>
            </a:r>
            <a:r>
              <a:rPr lang="en-US" dirty="0" smtClean="0"/>
              <a:t> allow Him to remove our character defects. </a:t>
            </a:r>
            <a:endParaRPr lang="en-US" dirty="0"/>
          </a:p>
        </p:txBody>
      </p:sp>
    </p:spTree>
    <p:extLst>
      <p:ext uri="{BB962C8B-B14F-4D97-AF65-F5344CB8AC3E}">
        <p14:creationId xmlns:p14="http://schemas.microsoft.com/office/powerpoint/2010/main" val="2595167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6</a:t>
            </a:r>
            <a:endParaRPr lang="en-US" dirty="0"/>
          </a:p>
        </p:txBody>
      </p:sp>
      <p:sp>
        <p:nvSpPr>
          <p:cNvPr id="3" name="Content Placeholder 2"/>
          <p:cNvSpPr>
            <a:spLocks noGrp="1"/>
          </p:cNvSpPr>
          <p:nvPr>
            <p:ph idx="1"/>
          </p:nvPr>
        </p:nvSpPr>
        <p:spPr/>
        <p:txBody>
          <a:bodyPr/>
          <a:lstStyle/>
          <a:p>
            <a:pPr marL="0" indent="0">
              <a:buNone/>
            </a:pPr>
            <a:r>
              <a:rPr lang="en-US" dirty="0" smtClean="0"/>
              <a:t>Remember that our character defects are long-term patterns of behavior, developed through many years of struggling to survive. </a:t>
            </a:r>
          </a:p>
          <a:p>
            <a:pPr marL="0" indent="0">
              <a:buNone/>
            </a:pPr>
            <a:endParaRPr lang="en-US" dirty="0"/>
          </a:p>
          <a:p>
            <a:pPr marL="0" indent="0">
              <a:buNone/>
            </a:pPr>
            <a:r>
              <a:rPr lang="en-US" dirty="0" smtClean="0"/>
              <a:t>These patterns will not completely change overnight. </a:t>
            </a:r>
          </a:p>
          <a:p>
            <a:pPr marL="0" indent="0">
              <a:buNone/>
            </a:pPr>
            <a:endParaRPr lang="en-US" dirty="0"/>
          </a:p>
          <a:p>
            <a:pPr marL="0" indent="0">
              <a:buNone/>
            </a:pPr>
            <a:r>
              <a:rPr lang="en-US" dirty="0" smtClean="0"/>
              <a:t>Some of them may have helped us “successfully” endure painful circumstances. </a:t>
            </a:r>
            <a:endParaRPr lang="en-US" dirty="0"/>
          </a:p>
        </p:txBody>
      </p:sp>
    </p:spTree>
    <p:extLst>
      <p:ext uri="{BB962C8B-B14F-4D97-AF65-F5344CB8AC3E}">
        <p14:creationId xmlns:p14="http://schemas.microsoft.com/office/powerpoint/2010/main" val="3240197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6</a:t>
            </a:r>
            <a:endParaRPr lang="en-US" dirty="0"/>
          </a:p>
        </p:txBody>
      </p:sp>
      <p:sp>
        <p:nvSpPr>
          <p:cNvPr id="3" name="Content Placeholder 2"/>
          <p:cNvSpPr>
            <a:spLocks noGrp="1"/>
          </p:cNvSpPr>
          <p:nvPr>
            <p:ph idx="1"/>
          </p:nvPr>
        </p:nvSpPr>
        <p:spPr/>
        <p:txBody>
          <a:bodyPr/>
          <a:lstStyle/>
          <a:p>
            <a:pPr marL="0" indent="0">
              <a:buNone/>
            </a:pPr>
            <a:r>
              <a:rPr lang="en-US" dirty="0" smtClean="0"/>
              <a:t>Step 6 places all these traits in God’s hands.</a:t>
            </a:r>
          </a:p>
          <a:p>
            <a:pPr marL="0" indent="0">
              <a:buNone/>
            </a:pPr>
            <a:endParaRPr lang="en-US" dirty="0"/>
          </a:p>
          <a:p>
            <a:pPr marL="0" indent="0">
              <a:buNone/>
            </a:pPr>
            <a:r>
              <a:rPr lang="en-US" dirty="0" smtClean="0"/>
              <a:t>He will decide which ones have outgrown their usefulness. </a:t>
            </a:r>
          </a:p>
          <a:p>
            <a:pPr marL="0" indent="0">
              <a:buNone/>
            </a:pPr>
            <a:endParaRPr lang="en-US" dirty="0"/>
          </a:p>
          <a:p>
            <a:pPr marL="0" indent="0">
              <a:buNone/>
            </a:pPr>
            <a:r>
              <a:rPr lang="en-US" dirty="0" smtClean="0"/>
              <a:t>In his wisdom, He may also decide how to focus and define some of them to suit us now as an adult child of God. </a:t>
            </a:r>
            <a:endParaRPr lang="en-US" dirty="0"/>
          </a:p>
        </p:txBody>
      </p:sp>
    </p:spTree>
    <p:extLst>
      <p:ext uri="{BB962C8B-B14F-4D97-AF65-F5344CB8AC3E}">
        <p14:creationId xmlns:p14="http://schemas.microsoft.com/office/powerpoint/2010/main" val="28537142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911</Words>
  <Application>Microsoft Office PowerPoint</Application>
  <PresentationFormat>Widescreen</PresentationFormat>
  <Paragraphs>76</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Step 6</vt:lpstr>
      <vt:lpstr>Step 6</vt:lpstr>
      <vt:lpstr>Step 6</vt:lpstr>
      <vt:lpstr>Step 6</vt:lpstr>
      <vt:lpstr>Step 6</vt:lpstr>
      <vt:lpstr>Step 6</vt:lpstr>
      <vt:lpstr>Step 6</vt:lpstr>
      <vt:lpstr>Step 6</vt:lpstr>
      <vt:lpstr>Step 6</vt:lpstr>
      <vt:lpstr>Step 6</vt:lpstr>
      <vt:lpstr>Step 6</vt:lpstr>
      <vt:lpstr>Step 6</vt:lpstr>
      <vt:lpstr>Step 6</vt:lpstr>
      <vt:lpstr>Step 6</vt:lpstr>
      <vt:lpstr>Step 6</vt:lpstr>
    </vt:vector>
  </TitlesOfParts>
  <Company>Valin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Step 6</dc:title>
  <dc:creator>Chris Sullivan</dc:creator>
  <cp:lastModifiedBy>Chris Sullivan</cp:lastModifiedBy>
  <cp:revision>8</cp:revision>
  <dcterms:created xsi:type="dcterms:W3CDTF">2016-06-27T23:05:48Z</dcterms:created>
  <dcterms:modified xsi:type="dcterms:W3CDTF">2016-06-28T00:00:12Z</dcterms:modified>
</cp:coreProperties>
</file>