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sldIdLst>
    <p:sldId id="256" r:id="rId2"/>
    <p:sldId id="265" r:id="rId3"/>
    <p:sldId id="266" r:id="rId4"/>
    <p:sldId id="259" r:id="rId5"/>
    <p:sldId id="257" r:id="rId6"/>
    <p:sldId id="258" r:id="rId7"/>
    <p:sldId id="260" r:id="rId8"/>
    <p:sldId id="261" r:id="rId9"/>
    <p:sldId id="271" r:id="rId10"/>
    <p:sldId id="267" r:id="rId11"/>
    <p:sldId id="268" r:id="rId12"/>
    <p:sldId id="263" r:id="rId13"/>
    <p:sldId id="264" r:id="rId14"/>
    <p:sldId id="272" r:id="rId15"/>
    <p:sldId id="269" r:id="rId16"/>
    <p:sldId id="273"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95" d="100"/>
          <a:sy n="95" d="100"/>
        </p:scale>
        <p:origin x="102"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93EE445-0557-4354-9388-3F7F8CCC4D94}" type="datetimeFigureOut">
              <a:rPr lang="en-US" smtClean="0"/>
              <a:t>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52BBF0-26E4-4429-A73E-BCC416E98FAB}" type="slidenum">
              <a:rPr lang="en-US" smtClean="0"/>
              <a:t>‹#›</a:t>
            </a:fld>
            <a:endParaRPr lang="en-US"/>
          </a:p>
        </p:txBody>
      </p:sp>
    </p:spTree>
    <p:extLst>
      <p:ext uri="{BB962C8B-B14F-4D97-AF65-F5344CB8AC3E}">
        <p14:creationId xmlns:p14="http://schemas.microsoft.com/office/powerpoint/2010/main" val="85976639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3EE445-0557-4354-9388-3F7F8CCC4D94}"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2BBF0-26E4-4429-A73E-BCC416E98FAB}" type="slidenum">
              <a:rPr lang="en-US" smtClean="0"/>
              <a:t>‹#›</a:t>
            </a:fld>
            <a:endParaRPr lang="en-US"/>
          </a:p>
        </p:txBody>
      </p:sp>
    </p:spTree>
    <p:extLst>
      <p:ext uri="{BB962C8B-B14F-4D97-AF65-F5344CB8AC3E}">
        <p14:creationId xmlns:p14="http://schemas.microsoft.com/office/powerpoint/2010/main" val="3105571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3EE445-0557-4354-9388-3F7F8CCC4D94}"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2BBF0-26E4-4429-A73E-BCC416E98FAB}" type="slidenum">
              <a:rPr lang="en-US" smtClean="0"/>
              <a:t>‹#›</a:t>
            </a:fld>
            <a:endParaRPr lang="en-US"/>
          </a:p>
        </p:txBody>
      </p:sp>
    </p:spTree>
    <p:extLst>
      <p:ext uri="{BB962C8B-B14F-4D97-AF65-F5344CB8AC3E}">
        <p14:creationId xmlns:p14="http://schemas.microsoft.com/office/powerpoint/2010/main" val="223574635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3EE445-0557-4354-9388-3F7F8CCC4D94}" type="datetimeFigureOut">
              <a:rPr lang="en-US" smtClean="0"/>
              <a:t>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52BBF0-26E4-4429-A73E-BCC416E98FAB}" type="slidenum">
              <a:rPr lang="en-US" smtClean="0"/>
              <a:t>‹#›</a:t>
            </a:fld>
            <a:endParaRPr lang="en-US"/>
          </a:p>
        </p:txBody>
      </p:sp>
    </p:spTree>
    <p:extLst>
      <p:ext uri="{BB962C8B-B14F-4D97-AF65-F5344CB8AC3E}">
        <p14:creationId xmlns:p14="http://schemas.microsoft.com/office/powerpoint/2010/main" val="3960962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93EE445-0557-4354-9388-3F7F8CCC4D94}" type="datetimeFigureOut">
              <a:rPr lang="en-US" smtClean="0"/>
              <a:t>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52BBF0-26E4-4429-A73E-BCC416E98FAB}" type="slidenum">
              <a:rPr lang="en-US" smtClean="0"/>
              <a:t>‹#›</a:t>
            </a:fld>
            <a:endParaRPr lang="en-US"/>
          </a:p>
        </p:txBody>
      </p:sp>
    </p:spTree>
    <p:extLst>
      <p:ext uri="{BB962C8B-B14F-4D97-AF65-F5344CB8AC3E}">
        <p14:creationId xmlns:p14="http://schemas.microsoft.com/office/powerpoint/2010/main" val="30014209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93EE445-0557-4354-9388-3F7F8CCC4D94}" type="datetimeFigureOut">
              <a:rPr lang="en-US" smtClean="0"/>
              <a:t>1/2/2018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652BBF0-26E4-4429-A73E-BCC416E98FAB}" type="slidenum">
              <a:rPr lang="en-US" smtClean="0"/>
              <a:t>‹#›</a:t>
            </a:fld>
            <a:endParaRPr lang="en-US"/>
          </a:p>
        </p:txBody>
      </p:sp>
    </p:spTree>
    <p:extLst>
      <p:ext uri="{BB962C8B-B14F-4D97-AF65-F5344CB8AC3E}">
        <p14:creationId xmlns:p14="http://schemas.microsoft.com/office/powerpoint/2010/main" val="2870533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93EE445-0557-4354-9388-3F7F8CCC4D94}" type="datetimeFigureOut">
              <a:rPr lang="en-US" smtClean="0"/>
              <a:t>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52BBF0-26E4-4429-A73E-BCC416E98FAB}"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730700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3EE445-0557-4354-9388-3F7F8CCC4D94}" type="datetimeFigureOut">
              <a:rPr lang="en-US" smtClean="0"/>
              <a:t>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52BBF0-26E4-4429-A73E-BCC416E98FAB}" type="slidenum">
              <a:rPr lang="en-US" smtClean="0"/>
              <a:t>‹#›</a:t>
            </a:fld>
            <a:endParaRPr lang="en-US"/>
          </a:p>
        </p:txBody>
      </p:sp>
    </p:spTree>
    <p:extLst>
      <p:ext uri="{BB962C8B-B14F-4D97-AF65-F5344CB8AC3E}">
        <p14:creationId xmlns:p14="http://schemas.microsoft.com/office/powerpoint/2010/main" val="2008088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EE445-0557-4354-9388-3F7F8CCC4D94}" type="datetimeFigureOut">
              <a:rPr lang="en-US" smtClean="0"/>
              <a:t>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52BBF0-26E4-4429-A73E-BCC416E98FAB}" type="slidenum">
              <a:rPr lang="en-US" smtClean="0"/>
              <a:t>‹#›</a:t>
            </a:fld>
            <a:endParaRPr lang="en-US"/>
          </a:p>
        </p:txBody>
      </p:sp>
    </p:spTree>
    <p:extLst>
      <p:ext uri="{BB962C8B-B14F-4D97-AF65-F5344CB8AC3E}">
        <p14:creationId xmlns:p14="http://schemas.microsoft.com/office/powerpoint/2010/main" val="307245483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93EE445-0557-4354-9388-3F7F8CCC4D94}" type="datetimeFigureOut">
              <a:rPr lang="en-US" smtClean="0"/>
              <a:t>1/2/2018</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5652BBF0-26E4-4429-A73E-BCC416E98FAB}" type="slidenum">
              <a:rPr lang="en-US" smtClean="0"/>
              <a:t>‹#›</a:t>
            </a:fld>
            <a:endParaRPr lang="en-US"/>
          </a:p>
        </p:txBody>
      </p:sp>
    </p:spTree>
    <p:extLst>
      <p:ext uri="{BB962C8B-B14F-4D97-AF65-F5344CB8AC3E}">
        <p14:creationId xmlns:p14="http://schemas.microsoft.com/office/powerpoint/2010/main" val="28882591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93EE445-0557-4354-9388-3F7F8CCC4D94}" type="datetimeFigureOut">
              <a:rPr lang="en-US" smtClean="0"/>
              <a:t>1/2/2018</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5652BBF0-26E4-4429-A73E-BCC416E98FAB}" type="slidenum">
              <a:rPr lang="en-US" smtClean="0"/>
              <a:t>‹#›</a:t>
            </a:fld>
            <a:endParaRPr lang="en-US"/>
          </a:p>
        </p:txBody>
      </p:sp>
    </p:spTree>
    <p:extLst>
      <p:ext uri="{BB962C8B-B14F-4D97-AF65-F5344CB8AC3E}">
        <p14:creationId xmlns:p14="http://schemas.microsoft.com/office/powerpoint/2010/main" val="2873427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93EE445-0557-4354-9388-3F7F8CCC4D94}" type="datetimeFigureOut">
              <a:rPr lang="en-US" smtClean="0"/>
              <a:t>1/2/2018</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5652BBF0-26E4-4429-A73E-BCC416E98FAB}" type="slidenum">
              <a:rPr lang="en-US" smtClean="0"/>
              <a:t>‹#›</a:t>
            </a:fld>
            <a:endParaRPr lang="en-US"/>
          </a:p>
        </p:txBody>
      </p:sp>
    </p:spTree>
    <p:extLst>
      <p:ext uri="{BB962C8B-B14F-4D97-AF65-F5344CB8AC3E}">
        <p14:creationId xmlns:p14="http://schemas.microsoft.com/office/powerpoint/2010/main" val="2977657477"/>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912" y="1143294"/>
            <a:ext cx="8636978" cy="1475216"/>
          </a:xfrm>
        </p:spPr>
        <p:txBody>
          <a:bodyPr>
            <a:normAutofit/>
          </a:bodyPr>
          <a:lstStyle/>
          <a:p>
            <a:r>
              <a:rPr lang="en-US" dirty="0"/>
              <a:t>Step 4</a:t>
            </a:r>
            <a:endParaRPr lang="en-US" sz="1300" dirty="0"/>
          </a:p>
        </p:txBody>
      </p:sp>
      <p:sp>
        <p:nvSpPr>
          <p:cNvPr id="3" name="Subtitle 2"/>
          <p:cNvSpPr>
            <a:spLocks noGrp="1"/>
          </p:cNvSpPr>
          <p:nvPr>
            <p:ph type="subTitle" idx="1"/>
          </p:nvPr>
        </p:nvSpPr>
        <p:spPr>
          <a:xfrm>
            <a:off x="1088913" y="2826327"/>
            <a:ext cx="8636977" cy="3417953"/>
          </a:xfrm>
        </p:spPr>
        <p:txBody>
          <a:bodyPr>
            <a:normAutofit/>
          </a:bodyPr>
          <a:lstStyle/>
          <a:p>
            <a:r>
              <a:rPr lang="en-US" sz="4000" dirty="0">
                <a:solidFill>
                  <a:schemeClr val="bg1"/>
                </a:solidFill>
              </a:rPr>
              <a:t>“Made a fearless and searching moral inventory of ourselves.”</a:t>
            </a:r>
          </a:p>
        </p:txBody>
      </p:sp>
    </p:spTree>
    <p:extLst>
      <p:ext uri="{BB962C8B-B14F-4D97-AF65-F5344CB8AC3E}">
        <p14:creationId xmlns:p14="http://schemas.microsoft.com/office/powerpoint/2010/main" val="3977287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Step 4</a:t>
            </a:r>
          </a:p>
        </p:txBody>
      </p:sp>
      <p:sp>
        <p:nvSpPr>
          <p:cNvPr id="3" name="Content Placeholder 2"/>
          <p:cNvSpPr>
            <a:spLocks noGrp="1"/>
          </p:cNvSpPr>
          <p:nvPr>
            <p:ph idx="1"/>
          </p:nvPr>
        </p:nvSpPr>
        <p:spPr/>
        <p:txBody>
          <a:bodyPr>
            <a:normAutofit/>
          </a:bodyPr>
          <a:lstStyle/>
          <a:p>
            <a:pPr marL="0" indent="0" algn="ctr">
              <a:buNone/>
            </a:pPr>
            <a:r>
              <a:rPr lang="en-US" sz="4000" dirty="0"/>
              <a:t>Fear</a:t>
            </a:r>
          </a:p>
          <a:p>
            <a:pPr marL="0" indent="0" algn="ctr">
              <a:buNone/>
            </a:pPr>
            <a:r>
              <a:rPr lang="en-US" dirty="0"/>
              <a:t>(Includes financial, sexual, emotional, social, self-esteem)</a:t>
            </a:r>
          </a:p>
          <a:p>
            <a:pPr marL="0" indent="0" algn="ctr">
              <a:buNone/>
            </a:pPr>
            <a:r>
              <a:rPr lang="en-US" sz="2800" dirty="0"/>
              <a:t>“There is no fear in love. But perfect love drives out fear, because fear has to do with punishment. The one who fears is not made in perfect love. “ </a:t>
            </a:r>
          </a:p>
          <a:p>
            <a:pPr marL="0" indent="0" algn="ctr">
              <a:buNone/>
            </a:pPr>
            <a:r>
              <a:rPr lang="en-US" sz="2800" dirty="0"/>
              <a:t>					</a:t>
            </a:r>
            <a:r>
              <a:rPr lang="en-US" sz="2000" dirty="0"/>
              <a:t>1John 4:18</a:t>
            </a:r>
          </a:p>
        </p:txBody>
      </p:sp>
    </p:spTree>
    <p:extLst>
      <p:ext uri="{BB962C8B-B14F-4D97-AF65-F5344CB8AC3E}">
        <p14:creationId xmlns:p14="http://schemas.microsoft.com/office/powerpoint/2010/main" val="1321143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Step 4</a:t>
            </a:r>
          </a:p>
        </p:txBody>
      </p:sp>
      <p:sp>
        <p:nvSpPr>
          <p:cNvPr id="3" name="Content Placeholder 2"/>
          <p:cNvSpPr>
            <a:spLocks noGrp="1"/>
          </p:cNvSpPr>
          <p:nvPr>
            <p:ph idx="1"/>
          </p:nvPr>
        </p:nvSpPr>
        <p:spPr/>
        <p:txBody>
          <a:bodyPr>
            <a:normAutofit/>
          </a:bodyPr>
          <a:lstStyle/>
          <a:p>
            <a:pPr marL="0" indent="0">
              <a:buNone/>
            </a:pPr>
            <a:r>
              <a:rPr lang="en-US" sz="2800" dirty="0"/>
              <a:t>The guilt and shame we feel about our past behaviors may inhibit our ability to conduct a thorough inventory, God’s love for us will remove our fear. </a:t>
            </a:r>
          </a:p>
        </p:txBody>
      </p:sp>
    </p:spTree>
    <p:extLst>
      <p:ext uri="{BB962C8B-B14F-4D97-AF65-F5344CB8AC3E}">
        <p14:creationId xmlns:p14="http://schemas.microsoft.com/office/powerpoint/2010/main" val="2494175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2316" y="992684"/>
            <a:ext cx="7729728" cy="1188720"/>
          </a:xfrm>
        </p:spPr>
        <p:txBody>
          <a:bodyPr>
            <a:normAutofit/>
          </a:bodyPr>
          <a:lstStyle/>
          <a:p>
            <a:r>
              <a:rPr lang="en-US" sz="3600" dirty="0"/>
              <a:t>Step 4</a:t>
            </a:r>
          </a:p>
        </p:txBody>
      </p:sp>
      <p:sp>
        <p:nvSpPr>
          <p:cNvPr id="3" name="Content Placeholder 2"/>
          <p:cNvSpPr>
            <a:spLocks noGrp="1"/>
          </p:cNvSpPr>
          <p:nvPr>
            <p:ph idx="1"/>
          </p:nvPr>
        </p:nvSpPr>
        <p:spPr>
          <a:xfrm>
            <a:off x="2231136" y="2638044"/>
            <a:ext cx="7872088" cy="3101983"/>
          </a:xfrm>
        </p:spPr>
        <p:txBody>
          <a:bodyPr>
            <a:normAutofit fontScale="92500" lnSpcReduction="20000"/>
          </a:bodyPr>
          <a:lstStyle/>
          <a:p>
            <a:pPr marL="0" indent="0">
              <a:buNone/>
            </a:pPr>
            <a:endParaRPr lang="en-US" dirty="0"/>
          </a:p>
          <a:p>
            <a:pPr marL="0" indent="0" algn="ctr">
              <a:buNone/>
            </a:pPr>
            <a:r>
              <a:rPr lang="en-US" sz="4000" dirty="0"/>
              <a:t>Now about sex</a:t>
            </a:r>
            <a:r>
              <a:rPr lang="en-US" sz="3200" dirty="0"/>
              <a:t>.</a:t>
            </a:r>
          </a:p>
          <a:p>
            <a:pPr marL="0" indent="0" algn="ctr">
              <a:buNone/>
            </a:pPr>
            <a:r>
              <a:rPr lang="en-US" sz="2800" dirty="0"/>
              <a:t>We all have sex problems. We’d hardly be human if we didn’t. What can we do about them?</a:t>
            </a:r>
          </a:p>
          <a:p>
            <a:pPr marL="0" indent="0" algn="ctr">
              <a:buNone/>
            </a:pPr>
            <a:endParaRPr lang="en-US" sz="2800" dirty="0"/>
          </a:p>
          <a:p>
            <a:pPr marL="0" indent="0" algn="ctr">
              <a:buNone/>
            </a:pPr>
            <a:endParaRPr lang="en-US" sz="2800" dirty="0"/>
          </a:p>
          <a:p>
            <a:pPr marL="0" indent="0">
              <a:buNone/>
            </a:pPr>
            <a:r>
              <a:rPr lang="en-US" sz="3200" dirty="0"/>
              <a:t> </a:t>
            </a:r>
          </a:p>
          <a:p>
            <a:pPr marL="0" indent="0">
              <a:buNone/>
            </a:pPr>
            <a:endParaRPr lang="en-US" sz="3200" dirty="0"/>
          </a:p>
        </p:txBody>
      </p:sp>
    </p:spTree>
    <p:extLst>
      <p:ext uri="{BB962C8B-B14F-4D97-AF65-F5344CB8AC3E}">
        <p14:creationId xmlns:p14="http://schemas.microsoft.com/office/powerpoint/2010/main" val="1970206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5" y="964692"/>
            <a:ext cx="8042417" cy="1188720"/>
          </a:xfrm>
        </p:spPr>
        <p:txBody>
          <a:bodyPr>
            <a:normAutofit/>
          </a:bodyPr>
          <a:lstStyle/>
          <a:p>
            <a:r>
              <a:rPr lang="en-US" sz="3600" dirty="0"/>
              <a:t>Step 4</a:t>
            </a:r>
          </a:p>
        </p:txBody>
      </p:sp>
      <p:sp>
        <p:nvSpPr>
          <p:cNvPr id="3" name="Content Placeholder 2"/>
          <p:cNvSpPr>
            <a:spLocks noGrp="1"/>
          </p:cNvSpPr>
          <p:nvPr>
            <p:ph idx="1"/>
          </p:nvPr>
        </p:nvSpPr>
        <p:spPr>
          <a:xfrm>
            <a:off x="2231135" y="2638044"/>
            <a:ext cx="7970699" cy="3101983"/>
          </a:xfrm>
        </p:spPr>
        <p:txBody>
          <a:bodyPr>
            <a:normAutofit lnSpcReduction="10000"/>
          </a:bodyPr>
          <a:lstStyle/>
          <a:p>
            <a:pPr marL="0" indent="0">
              <a:buNone/>
            </a:pPr>
            <a:r>
              <a:rPr lang="en-US" sz="2800" dirty="0"/>
              <a:t>We reviewed our own conduct over the years past.</a:t>
            </a:r>
          </a:p>
          <a:p>
            <a:pPr marL="0" indent="0">
              <a:buNone/>
            </a:pPr>
            <a:r>
              <a:rPr lang="en-US" sz="2800" dirty="0"/>
              <a:t>Where had we been selfish, dishonest, or inconsiderate? Did we unjustifiably arouse jealousy, suspicion, or bitterness? </a:t>
            </a:r>
          </a:p>
          <a:p>
            <a:pPr marL="0" indent="0">
              <a:buNone/>
            </a:pPr>
            <a:r>
              <a:rPr lang="en-US" sz="2800" dirty="0"/>
              <a:t>Where were we at fault, what should have been done instead? We got this all down on paper and looked at it. </a:t>
            </a:r>
          </a:p>
        </p:txBody>
      </p:sp>
    </p:spTree>
    <p:extLst>
      <p:ext uri="{BB962C8B-B14F-4D97-AF65-F5344CB8AC3E}">
        <p14:creationId xmlns:p14="http://schemas.microsoft.com/office/powerpoint/2010/main" val="3008958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a:t>
            </a:r>
          </a:p>
        </p:txBody>
      </p:sp>
      <p:sp>
        <p:nvSpPr>
          <p:cNvPr id="3" name="Content Placeholder 2"/>
          <p:cNvSpPr>
            <a:spLocks noGrp="1"/>
          </p:cNvSpPr>
          <p:nvPr>
            <p:ph idx="1"/>
          </p:nvPr>
        </p:nvSpPr>
        <p:spPr/>
        <p:txBody>
          <a:bodyPr>
            <a:normAutofit/>
          </a:bodyPr>
          <a:lstStyle/>
          <a:p>
            <a:pPr marL="0" indent="0" algn="ctr">
              <a:buNone/>
            </a:pPr>
            <a:r>
              <a:rPr lang="en-US" sz="2000" dirty="0"/>
              <a:t>Gifts, Talents, and Positive traits</a:t>
            </a:r>
          </a:p>
          <a:p>
            <a:pPr marL="0" indent="0">
              <a:buNone/>
            </a:pPr>
            <a:r>
              <a:rPr lang="en-US" sz="2000" dirty="0"/>
              <a:t>It is important to list your gifts, talents, and positive character traits. </a:t>
            </a:r>
          </a:p>
          <a:p>
            <a:pPr marL="0" indent="0">
              <a:buNone/>
            </a:pPr>
            <a:r>
              <a:rPr lang="en-US" sz="2000" dirty="0"/>
              <a:t>For example: I am kind, and sensitive to people’s feelings, I am a responsible person. I am competent. I am artistic. I am a story teller. </a:t>
            </a:r>
          </a:p>
          <a:p>
            <a:pPr marL="0" indent="0">
              <a:buNone/>
            </a:pPr>
            <a:endParaRPr lang="en-US" sz="2000" dirty="0"/>
          </a:p>
          <a:p>
            <a:pPr marL="0" indent="0">
              <a:buNone/>
            </a:pPr>
            <a:r>
              <a:rPr lang="en-US" sz="2000" dirty="0"/>
              <a:t>Make a list of your gifts, talents, and positive character traits. God loves to watch you shine.</a:t>
            </a:r>
          </a:p>
        </p:txBody>
      </p:sp>
    </p:spTree>
    <p:extLst>
      <p:ext uri="{BB962C8B-B14F-4D97-AF65-F5344CB8AC3E}">
        <p14:creationId xmlns:p14="http://schemas.microsoft.com/office/powerpoint/2010/main" val="4035228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442" y="946031"/>
            <a:ext cx="7729728" cy="1188720"/>
          </a:xfrm>
        </p:spPr>
        <p:txBody>
          <a:bodyPr>
            <a:normAutofit/>
          </a:bodyPr>
          <a:lstStyle/>
          <a:p>
            <a:r>
              <a:rPr lang="en-US" sz="3600" dirty="0"/>
              <a:t>Step 4</a:t>
            </a:r>
          </a:p>
        </p:txBody>
      </p:sp>
      <p:sp>
        <p:nvSpPr>
          <p:cNvPr id="3" name="Content Placeholder 2"/>
          <p:cNvSpPr>
            <a:spLocks noGrp="1"/>
          </p:cNvSpPr>
          <p:nvPr>
            <p:ph idx="1"/>
          </p:nvPr>
        </p:nvSpPr>
        <p:spPr>
          <a:xfrm>
            <a:off x="2231136" y="2638044"/>
            <a:ext cx="7729728" cy="3413132"/>
          </a:xfrm>
        </p:spPr>
        <p:txBody>
          <a:bodyPr>
            <a:normAutofit/>
          </a:bodyPr>
          <a:lstStyle/>
          <a:p>
            <a:pPr marL="0" indent="0" algn="ctr">
              <a:buNone/>
            </a:pPr>
            <a:r>
              <a:rPr lang="en-US" sz="3600" dirty="0"/>
              <a:t>Forgiveness</a:t>
            </a:r>
          </a:p>
          <a:p>
            <a:pPr marL="0" indent="0" algn="ctr">
              <a:buNone/>
            </a:pPr>
            <a:r>
              <a:rPr lang="en-US" sz="2800" dirty="0"/>
              <a:t>If we are sorry for what we have done , and have the honest desire to let God take us to better things, we believe we will be forgiven and will have learned our lesson. </a:t>
            </a:r>
          </a:p>
          <a:p>
            <a:pPr marL="0" indent="0" algn="ctr">
              <a:buNone/>
            </a:pPr>
            <a:r>
              <a:rPr lang="en-US" sz="1400" dirty="0"/>
              <a:t>					Alcoholics Anonymous, page 70</a:t>
            </a:r>
          </a:p>
        </p:txBody>
      </p:sp>
    </p:spTree>
    <p:extLst>
      <p:ext uri="{BB962C8B-B14F-4D97-AF65-F5344CB8AC3E}">
        <p14:creationId xmlns:p14="http://schemas.microsoft.com/office/powerpoint/2010/main" val="2954943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Step 4</a:t>
            </a:r>
          </a:p>
        </p:txBody>
      </p:sp>
      <p:sp>
        <p:nvSpPr>
          <p:cNvPr id="3" name="Content Placeholder 2"/>
          <p:cNvSpPr>
            <a:spLocks noGrp="1"/>
          </p:cNvSpPr>
          <p:nvPr>
            <p:ph idx="1"/>
          </p:nvPr>
        </p:nvSpPr>
        <p:spPr>
          <a:xfrm>
            <a:off x="2231136" y="2638044"/>
            <a:ext cx="7729728" cy="3501499"/>
          </a:xfrm>
        </p:spPr>
        <p:txBody>
          <a:bodyPr>
            <a:normAutofit lnSpcReduction="10000"/>
          </a:bodyPr>
          <a:lstStyle/>
          <a:p>
            <a:pPr marL="0" indent="0">
              <a:buNone/>
            </a:pPr>
            <a:r>
              <a:rPr lang="en-US" sz="2400" dirty="0"/>
              <a:t> </a:t>
            </a:r>
            <a:r>
              <a:rPr lang="en-US" sz="1200" dirty="0"/>
              <a:t>38</a:t>
            </a:r>
            <a:r>
              <a:rPr lang="en-US" sz="2400" dirty="0"/>
              <a:t>And I am convinced that nothing can ever separate us from God’s love. Neither death nor life, neither angels nor demons, neither our fears for today nor our worries about tomorrow—not even the powers of hell can separate us from God’s love. </a:t>
            </a:r>
            <a:r>
              <a:rPr lang="en-US" sz="1200" dirty="0"/>
              <a:t>39</a:t>
            </a:r>
            <a:r>
              <a:rPr lang="en-US" sz="2400" dirty="0"/>
              <a:t> No power in the sky above or in the earth below—indeed, nothing in all creation will ever be able to separate us from the love of God that is revealed in Christ Jesus our Lord.</a:t>
            </a:r>
          </a:p>
          <a:p>
            <a:pPr marL="0" indent="0">
              <a:buNone/>
            </a:pPr>
            <a:r>
              <a:rPr lang="en-US" sz="2400" dirty="0"/>
              <a:t>						</a:t>
            </a:r>
            <a:r>
              <a:rPr lang="en-US" dirty="0"/>
              <a:t>Romans 8:38-39</a:t>
            </a:r>
          </a:p>
        </p:txBody>
      </p:sp>
    </p:spTree>
    <p:extLst>
      <p:ext uri="{BB962C8B-B14F-4D97-AF65-F5344CB8AC3E}">
        <p14:creationId xmlns:p14="http://schemas.microsoft.com/office/powerpoint/2010/main" val="1535145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Step 4</a:t>
            </a:r>
          </a:p>
        </p:txBody>
      </p:sp>
      <p:sp>
        <p:nvSpPr>
          <p:cNvPr id="3" name="Content Placeholder 2"/>
          <p:cNvSpPr>
            <a:spLocks noGrp="1"/>
          </p:cNvSpPr>
          <p:nvPr>
            <p:ph idx="1"/>
          </p:nvPr>
        </p:nvSpPr>
        <p:spPr/>
        <p:txBody>
          <a:bodyPr>
            <a:normAutofit/>
          </a:bodyPr>
          <a:lstStyle/>
          <a:p>
            <a:pPr marL="0" indent="0">
              <a:buNone/>
            </a:pPr>
            <a:r>
              <a:rPr lang="en-US" sz="2400" dirty="0"/>
              <a:t>If you have done a 4</a:t>
            </a:r>
            <a:r>
              <a:rPr lang="en-US" sz="2400" baseline="30000" dirty="0"/>
              <a:t>th</a:t>
            </a:r>
            <a:r>
              <a:rPr lang="en-US" sz="2400" dirty="0"/>
              <a:t> Step, what was your favorite part?</a:t>
            </a:r>
          </a:p>
          <a:p>
            <a:pPr marL="0" indent="0">
              <a:buNone/>
            </a:pPr>
            <a:endParaRPr lang="en-US" sz="2400" dirty="0"/>
          </a:p>
          <a:p>
            <a:pPr marL="0" indent="0">
              <a:buNone/>
            </a:pPr>
            <a:r>
              <a:rPr lang="en-US" sz="2400" dirty="0"/>
              <a:t>How did it feel to finish your 4</a:t>
            </a:r>
            <a:r>
              <a:rPr lang="en-US" sz="2400" baseline="30000" dirty="0"/>
              <a:t>th</a:t>
            </a:r>
            <a:r>
              <a:rPr lang="en-US" sz="2400" dirty="0"/>
              <a:t> Step?</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400297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Step 4</a:t>
            </a:r>
          </a:p>
        </p:txBody>
      </p:sp>
      <p:sp>
        <p:nvSpPr>
          <p:cNvPr id="3" name="Content Placeholder 2"/>
          <p:cNvSpPr>
            <a:spLocks noGrp="1"/>
          </p:cNvSpPr>
          <p:nvPr>
            <p:ph idx="1"/>
          </p:nvPr>
        </p:nvSpPr>
        <p:spPr/>
        <p:txBody>
          <a:bodyPr/>
          <a:lstStyle/>
          <a:p>
            <a:pPr marL="0" indent="0">
              <a:buNone/>
            </a:pPr>
            <a:r>
              <a:rPr lang="en-US" sz="4400" dirty="0"/>
              <a:t>“God, save me from being angry, Thy will be done.”</a:t>
            </a:r>
          </a:p>
          <a:p>
            <a:pPr marL="0" indent="0">
              <a:buNone/>
            </a:pPr>
            <a:r>
              <a:rPr lang="en-US" sz="4400" dirty="0"/>
              <a:t>						</a:t>
            </a:r>
            <a:r>
              <a:rPr lang="en-US" dirty="0"/>
              <a:t>Big Book, p.67</a:t>
            </a:r>
          </a:p>
          <a:p>
            <a:pPr marL="0" indent="0">
              <a:buNone/>
            </a:pPr>
            <a:endParaRPr lang="en-US" dirty="0"/>
          </a:p>
        </p:txBody>
      </p:sp>
    </p:spTree>
    <p:extLst>
      <p:ext uri="{BB962C8B-B14F-4D97-AF65-F5344CB8AC3E}">
        <p14:creationId xmlns:p14="http://schemas.microsoft.com/office/powerpoint/2010/main" val="1756316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Step 4</a:t>
            </a:r>
          </a:p>
        </p:txBody>
      </p:sp>
      <p:sp>
        <p:nvSpPr>
          <p:cNvPr id="3" name="Content Placeholder 2"/>
          <p:cNvSpPr>
            <a:spLocks noGrp="1"/>
          </p:cNvSpPr>
          <p:nvPr>
            <p:ph idx="1"/>
          </p:nvPr>
        </p:nvSpPr>
        <p:spPr>
          <a:xfrm>
            <a:off x="2231136" y="2416629"/>
            <a:ext cx="7729728" cy="4189443"/>
          </a:xfrm>
        </p:spPr>
        <p:txBody>
          <a:bodyPr>
            <a:noAutofit/>
          </a:bodyPr>
          <a:lstStyle/>
          <a:p>
            <a:pPr marL="0" indent="0">
              <a:buNone/>
            </a:pPr>
            <a:r>
              <a:rPr lang="en-US" sz="1200" i="1" dirty="0"/>
              <a:t>Prayer for Step 4</a:t>
            </a:r>
          </a:p>
          <a:p>
            <a:pPr marL="0" indent="0">
              <a:buNone/>
            </a:pPr>
            <a:r>
              <a:rPr lang="en-US" sz="2800" dirty="0"/>
              <a:t>Dear God, </a:t>
            </a:r>
          </a:p>
          <a:p>
            <a:pPr marL="0" indent="0">
              <a:buNone/>
            </a:pPr>
            <a:r>
              <a:rPr lang="en-US" sz="2800" dirty="0"/>
              <a:t>It is I who have made my life a mess. I have done it, but I cannot undo it. My mistakes are mine, and I will begin a searching and fearless moral inventory.</a:t>
            </a:r>
          </a:p>
          <a:p>
            <a:pPr marL="0" indent="0">
              <a:buNone/>
            </a:pPr>
            <a:r>
              <a:rPr lang="en-US" sz="2800" dirty="0"/>
              <a:t>I will write down my wrongs, but I will also include that which is good. I pray for strength to complete the task. </a:t>
            </a:r>
          </a:p>
          <a:p>
            <a:pPr marL="0" indent="0">
              <a:buNone/>
            </a:pPr>
            <a:r>
              <a:rPr lang="en-US" sz="1200" dirty="0"/>
              <a:t>				Taken from </a:t>
            </a:r>
            <a:r>
              <a:rPr lang="en-US" sz="1200" i="1" dirty="0"/>
              <a:t>Prayers for the 12 Steps-A Spiritual Journey, page 14</a:t>
            </a:r>
            <a:endParaRPr lang="en-US" sz="1200" dirty="0"/>
          </a:p>
        </p:txBody>
      </p:sp>
    </p:spTree>
    <p:extLst>
      <p:ext uri="{BB962C8B-B14F-4D97-AF65-F5344CB8AC3E}">
        <p14:creationId xmlns:p14="http://schemas.microsoft.com/office/powerpoint/2010/main" val="810599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Step 4</a:t>
            </a:r>
          </a:p>
        </p:txBody>
      </p:sp>
      <p:sp>
        <p:nvSpPr>
          <p:cNvPr id="3" name="Content Placeholder 2"/>
          <p:cNvSpPr>
            <a:spLocks noGrp="1"/>
          </p:cNvSpPr>
          <p:nvPr>
            <p:ph idx="1"/>
          </p:nvPr>
        </p:nvSpPr>
        <p:spPr/>
        <p:txBody>
          <a:bodyPr>
            <a:normAutofit/>
          </a:bodyPr>
          <a:lstStyle/>
          <a:p>
            <a:pPr marL="0" indent="0" algn="ctr">
              <a:buNone/>
            </a:pPr>
            <a:r>
              <a:rPr lang="en-US" sz="4000" dirty="0"/>
              <a:t>Anger</a:t>
            </a:r>
          </a:p>
          <a:p>
            <a:pPr marL="0" indent="0" algn="ctr">
              <a:buNone/>
            </a:pPr>
            <a:r>
              <a:rPr lang="en-US" sz="4000" dirty="0"/>
              <a:t>Resentment</a:t>
            </a:r>
          </a:p>
          <a:p>
            <a:pPr marL="0" indent="0" algn="ctr">
              <a:buNone/>
            </a:pPr>
            <a:r>
              <a:rPr lang="en-US" sz="4000" dirty="0"/>
              <a:t>Fear</a:t>
            </a:r>
          </a:p>
          <a:p>
            <a:pPr marL="0" indent="0" algn="ctr">
              <a:buNone/>
            </a:pPr>
            <a:r>
              <a:rPr lang="en-US" sz="4000" dirty="0"/>
              <a:t>Sex</a:t>
            </a:r>
          </a:p>
          <a:p>
            <a:pPr marL="0" indent="0">
              <a:buNone/>
            </a:pPr>
            <a:endParaRPr lang="en-US" sz="2800" dirty="0"/>
          </a:p>
          <a:p>
            <a:pPr marL="0" indent="0">
              <a:buNone/>
            </a:pPr>
            <a:endParaRPr lang="en-US" sz="4000" dirty="0"/>
          </a:p>
        </p:txBody>
      </p:sp>
    </p:spTree>
    <p:extLst>
      <p:ext uri="{BB962C8B-B14F-4D97-AF65-F5344CB8AC3E}">
        <p14:creationId xmlns:p14="http://schemas.microsoft.com/office/powerpoint/2010/main" val="3117734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5" y="665019"/>
            <a:ext cx="8222119" cy="1226127"/>
          </a:xfrm>
        </p:spPr>
        <p:txBody>
          <a:bodyPr>
            <a:normAutofit/>
          </a:bodyPr>
          <a:lstStyle/>
          <a:p>
            <a:r>
              <a:rPr lang="en-US" sz="4000" dirty="0"/>
              <a:t>Step 4</a:t>
            </a:r>
          </a:p>
        </p:txBody>
      </p:sp>
      <p:sp>
        <p:nvSpPr>
          <p:cNvPr id="3" name="Content Placeholder 2"/>
          <p:cNvSpPr>
            <a:spLocks noGrp="1"/>
          </p:cNvSpPr>
          <p:nvPr>
            <p:ph idx="1"/>
          </p:nvPr>
        </p:nvSpPr>
        <p:spPr>
          <a:xfrm>
            <a:off x="2231136" y="2153412"/>
            <a:ext cx="8222118" cy="4185043"/>
          </a:xfrm>
        </p:spPr>
        <p:txBody>
          <a:bodyPr>
            <a:normAutofit/>
          </a:bodyPr>
          <a:lstStyle/>
          <a:p>
            <a:pPr marL="0" indent="0" algn="ctr">
              <a:buNone/>
            </a:pPr>
            <a:r>
              <a:rPr lang="en-US" sz="4000" dirty="0"/>
              <a:t>Anger</a:t>
            </a:r>
          </a:p>
          <a:p>
            <a:pPr marL="0" indent="0" algn="ctr">
              <a:buNone/>
            </a:pPr>
            <a:r>
              <a:rPr lang="en-US" sz="2000" dirty="0"/>
              <a:t>(Includes self-pity, jealousy, anxiety, depression, sadness, stress) </a:t>
            </a:r>
          </a:p>
          <a:p>
            <a:pPr marL="0" indent="0" algn="ctr">
              <a:buNone/>
            </a:pPr>
            <a:r>
              <a:rPr lang="en-US" sz="2400" dirty="0"/>
              <a:t>Control your temper, for anger labels you a fool. </a:t>
            </a:r>
            <a:r>
              <a:rPr lang="en-US" sz="1600" dirty="0"/>
              <a:t>Eccl 7:9 </a:t>
            </a:r>
          </a:p>
          <a:p>
            <a:pPr marL="0" indent="0" algn="ctr">
              <a:buNone/>
            </a:pPr>
            <a:r>
              <a:rPr lang="en-US" sz="2400" dirty="0"/>
              <a:t>Mockers stir up a city, but wise men turn away anger. </a:t>
            </a:r>
            <a:r>
              <a:rPr lang="en-US" sz="1600" dirty="0"/>
              <a:t>Prv 29:8</a:t>
            </a:r>
          </a:p>
          <a:p>
            <a:pPr marL="0" indent="0" algn="ctr">
              <a:buNone/>
            </a:pPr>
            <a:r>
              <a:rPr lang="en-US" sz="2400" dirty="0"/>
              <a:t>A fool gives vent to his anger, but a wise man keeps himself under control</a:t>
            </a:r>
            <a:r>
              <a:rPr lang="en-US" sz="1600" dirty="0"/>
              <a:t>. Prv 29:11</a:t>
            </a:r>
          </a:p>
          <a:p>
            <a:pPr marL="0" indent="0" algn="ctr">
              <a:buNone/>
            </a:pPr>
            <a:r>
              <a:rPr lang="en-US" sz="2400" dirty="0"/>
              <a:t>An angry man stirs up dissension, and a hot tempered one commits many sins</a:t>
            </a:r>
            <a:r>
              <a:rPr lang="en-US" sz="1600" dirty="0"/>
              <a:t>. Prv 29:22</a:t>
            </a:r>
          </a:p>
          <a:p>
            <a:pPr marL="0" indent="0" algn="ctr">
              <a:buNone/>
            </a:pPr>
            <a:endParaRPr lang="en-US" sz="1600" dirty="0"/>
          </a:p>
          <a:p>
            <a:endParaRPr lang="en-US" dirty="0"/>
          </a:p>
        </p:txBody>
      </p:sp>
    </p:spTree>
    <p:extLst>
      <p:ext uri="{BB962C8B-B14F-4D97-AF65-F5344CB8AC3E}">
        <p14:creationId xmlns:p14="http://schemas.microsoft.com/office/powerpoint/2010/main" val="2528831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622024"/>
            <a:ext cx="10065327" cy="1580849"/>
          </a:xfrm>
        </p:spPr>
        <p:txBody>
          <a:bodyPr>
            <a:normAutofit/>
          </a:bodyPr>
          <a:lstStyle/>
          <a:p>
            <a:r>
              <a:rPr lang="en-US" sz="4000" dirty="0"/>
              <a:t>Step 4</a:t>
            </a:r>
          </a:p>
        </p:txBody>
      </p:sp>
      <p:sp>
        <p:nvSpPr>
          <p:cNvPr id="3" name="Content Placeholder 2"/>
          <p:cNvSpPr>
            <a:spLocks noGrp="1"/>
          </p:cNvSpPr>
          <p:nvPr>
            <p:ph idx="1"/>
          </p:nvPr>
        </p:nvSpPr>
        <p:spPr>
          <a:xfrm>
            <a:off x="761999" y="2847110"/>
            <a:ext cx="10667999" cy="3241964"/>
          </a:xfrm>
        </p:spPr>
        <p:txBody>
          <a:bodyPr>
            <a:normAutofit/>
          </a:bodyPr>
          <a:lstStyle/>
          <a:p>
            <a:pPr marL="0" indent="0" algn="ctr">
              <a:buNone/>
            </a:pPr>
            <a:r>
              <a:rPr lang="en-US" sz="4400" dirty="0"/>
              <a:t>Resentment</a:t>
            </a:r>
            <a:endParaRPr lang="en-US" sz="2400" dirty="0"/>
          </a:p>
          <a:p>
            <a:pPr marL="0" indent="0" algn="ctr">
              <a:buNone/>
            </a:pPr>
            <a:r>
              <a:rPr lang="en-US" sz="2800" dirty="0"/>
              <a:t>It is plain that a life which includes deep resentment leads to only futility and unhappiness. To the precise extent that we permit these, do we squander the hours that might have been worthwhile. </a:t>
            </a:r>
          </a:p>
          <a:p>
            <a:pPr marL="0" indent="0" algn="ctr">
              <a:buNone/>
            </a:pPr>
            <a:r>
              <a:rPr lang="en-US" sz="1400" dirty="0"/>
              <a:t>							Alcoholics Anonymous, page 66</a:t>
            </a:r>
          </a:p>
        </p:txBody>
      </p:sp>
    </p:spTree>
    <p:extLst>
      <p:ext uri="{BB962C8B-B14F-4D97-AF65-F5344CB8AC3E}">
        <p14:creationId xmlns:p14="http://schemas.microsoft.com/office/powerpoint/2010/main" val="1523606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Step 4</a:t>
            </a:r>
          </a:p>
        </p:txBody>
      </p:sp>
      <p:sp>
        <p:nvSpPr>
          <p:cNvPr id="3" name="Content Placeholder 2"/>
          <p:cNvSpPr>
            <a:spLocks noGrp="1"/>
          </p:cNvSpPr>
          <p:nvPr>
            <p:ph idx="1"/>
          </p:nvPr>
        </p:nvSpPr>
        <p:spPr/>
        <p:txBody>
          <a:bodyPr>
            <a:normAutofit lnSpcReduction="10000"/>
          </a:bodyPr>
          <a:lstStyle/>
          <a:p>
            <a:pPr marL="0" indent="0">
              <a:buNone/>
            </a:pPr>
            <a:r>
              <a:rPr lang="en-US" sz="2800" dirty="0"/>
              <a:t>But with the alcoholic, whose hope is the maintenance and growth of a spiritual experience, this business of resentment is infinitely grave.  We found that it was fatal. </a:t>
            </a:r>
          </a:p>
          <a:p>
            <a:pPr marL="0" indent="0">
              <a:buNone/>
            </a:pPr>
            <a:r>
              <a:rPr lang="en-US" sz="2800" dirty="0"/>
              <a:t>For when harboring shut feelings we shut ourselves off from the sunlight of the Spirit. </a:t>
            </a:r>
          </a:p>
          <a:p>
            <a:pPr marL="0" indent="0">
              <a:buNone/>
            </a:pPr>
            <a:r>
              <a:rPr lang="en-US" sz="2800" dirty="0"/>
              <a:t>					</a:t>
            </a:r>
            <a:r>
              <a:rPr lang="en-US" sz="1700" dirty="0"/>
              <a:t>Alcoholics Anonymous, page 66</a:t>
            </a:r>
          </a:p>
          <a:p>
            <a:pPr marL="0" indent="0">
              <a:buNone/>
            </a:pPr>
            <a:endParaRPr lang="en-US" dirty="0"/>
          </a:p>
        </p:txBody>
      </p:sp>
    </p:spTree>
    <p:extLst>
      <p:ext uri="{BB962C8B-B14F-4D97-AF65-F5344CB8AC3E}">
        <p14:creationId xmlns:p14="http://schemas.microsoft.com/office/powerpoint/2010/main" val="2039381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8305246" cy="1188720"/>
          </a:xfrm>
        </p:spPr>
        <p:txBody>
          <a:bodyPr>
            <a:normAutofit/>
          </a:bodyPr>
          <a:lstStyle/>
          <a:p>
            <a:r>
              <a:rPr lang="en-US" sz="4000" dirty="0"/>
              <a:t>Step 4</a:t>
            </a:r>
          </a:p>
        </p:txBody>
      </p:sp>
      <p:sp>
        <p:nvSpPr>
          <p:cNvPr id="3" name="Content Placeholder 2"/>
          <p:cNvSpPr>
            <a:spLocks noGrp="1"/>
          </p:cNvSpPr>
          <p:nvPr>
            <p:ph idx="1"/>
          </p:nvPr>
        </p:nvSpPr>
        <p:spPr>
          <a:xfrm>
            <a:off x="2231136" y="2617263"/>
            <a:ext cx="8305246" cy="3451029"/>
          </a:xfrm>
        </p:spPr>
        <p:txBody>
          <a:bodyPr>
            <a:normAutofit/>
          </a:bodyPr>
          <a:lstStyle/>
          <a:p>
            <a:pPr marL="0" indent="0">
              <a:buNone/>
            </a:pPr>
            <a:r>
              <a:rPr lang="en-US" sz="3200" dirty="0"/>
              <a:t>The insanity of alcohol returns and we drink again. And with us, to drink is to die. </a:t>
            </a:r>
          </a:p>
          <a:p>
            <a:pPr marL="0" indent="0">
              <a:buNone/>
            </a:pPr>
            <a:endParaRPr lang="en-US" sz="3200" dirty="0"/>
          </a:p>
          <a:p>
            <a:pPr marL="0" indent="0">
              <a:buNone/>
            </a:pPr>
            <a:r>
              <a:rPr lang="en-US" sz="3200" dirty="0"/>
              <a:t>If we were to live, we had to be free of anger. </a:t>
            </a:r>
          </a:p>
        </p:txBody>
      </p:sp>
    </p:spTree>
    <p:extLst>
      <p:ext uri="{BB962C8B-B14F-4D97-AF65-F5344CB8AC3E}">
        <p14:creationId xmlns:p14="http://schemas.microsoft.com/office/powerpoint/2010/main" val="929534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Step 4</a:t>
            </a:r>
          </a:p>
        </p:txBody>
      </p:sp>
      <p:sp>
        <p:nvSpPr>
          <p:cNvPr id="3" name="Content Placeholder 2"/>
          <p:cNvSpPr>
            <a:spLocks noGrp="1"/>
          </p:cNvSpPr>
          <p:nvPr>
            <p:ph idx="1"/>
          </p:nvPr>
        </p:nvSpPr>
        <p:spPr>
          <a:xfrm>
            <a:off x="2231136" y="2638044"/>
            <a:ext cx="7729728" cy="3529491"/>
          </a:xfrm>
        </p:spPr>
        <p:txBody>
          <a:bodyPr>
            <a:normAutofit/>
          </a:bodyPr>
          <a:lstStyle/>
          <a:p>
            <a:pPr marL="0" indent="0">
              <a:buNone/>
            </a:pPr>
            <a:r>
              <a:rPr lang="en-US" sz="2800" dirty="0"/>
              <a:t>My dear brothers, take note of this: Everyone should be quick to listen, slow to speak and slow to become angry, for man’s anger does not bring about the righteous life that God desires. Therefore, get rid of all moral filth and evil that is so prevalent, and humbly accept the word planted in you, which can save you. </a:t>
            </a:r>
          </a:p>
          <a:p>
            <a:pPr marL="0" indent="0">
              <a:buNone/>
            </a:pPr>
            <a:r>
              <a:rPr lang="en-US" dirty="0"/>
              <a:t>						James 1: 19-21</a:t>
            </a:r>
          </a:p>
        </p:txBody>
      </p:sp>
    </p:spTree>
    <p:extLst>
      <p:ext uri="{BB962C8B-B14F-4D97-AF65-F5344CB8AC3E}">
        <p14:creationId xmlns:p14="http://schemas.microsoft.com/office/powerpoint/2010/main" val="112474315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210</TotalTime>
  <Words>789</Words>
  <Application>Microsoft Office PowerPoint</Application>
  <PresentationFormat>Widescreen</PresentationFormat>
  <Paragraphs>73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Gill Sans MT</vt:lpstr>
      <vt:lpstr>Parcel</vt:lpstr>
      <vt:lpstr>Step 4</vt:lpstr>
      <vt:lpstr>Step 4</vt:lpstr>
      <vt:lpstr>Step 4</vt:lpstr>
      <vt:lpstr>Step 4</vt:lpstr>
      <vt:lpstr>Step 4</vt:lpstr>
      <vt:lpstr>Step 4</vt:lpstr>
      <vt:lpstr>Step 4</vt:lpstr>
      <vt:lpstr>Step 4</vt:lpstr>
      <vt:lpstr>Step 4</vt:lpstr>
      <vt:lpstr>Step 4</vt:lpstr>
      <vt:lpstr>Step 4</vt:lpstr>
      <vt:lpstr>Step 4</vt:lpstr>
      <vt:lpstr>Step 4</vt:lpstr>
      <vt:lpstr>Step 4</vt:lpstr>
      <vt:lpstr>Step 4</vt:lpstr>
      <vt:lpstr>Step 4</vt:lpstr>
      <vt:lpstr>Step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3</dc:title>
  <dc:creator>Chris Sullivan</dc:creator>
  <cp:lastModifiedBy>Feldmeyer, Mark</cp:lastModifiedBy>
  <cp:revision>15</cp:revision>
  <dcterms:created xsi:type="dcterms:W3CDTF">2017-03-06T23:15:38Z</dcterms:created>
  <dcterms:modified xsi:type="dcterms:W3CDTF">2018-01-02T18:05:53Z</dcterms:modified>
</cp:coreProperties>
</file>