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65" r:id="rId3"/>
    <p:sldId id="266" r:id="rId4"/>
    <p:sldId id="259" r:id="rId5"/>
    <p:sldId id="257" r:id="rId6"/>
    <p:sldId id="258" r:id="rId7"/>
    <p:sldId id="260" r:id="rId8"/>
    <p:sldId id="261" r:id="rId9"/>
    <p:sldId id="262" r:id="rId10"/>
    <p:sldId id="267" r:id="rId11"/>
    <p:sldId id="268" r:id="rId12"/>
    <p:sldId id="263" r:id="rId13"/>
    <p:sldId id="264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E445-0557-4354-9388-3F7F8CCC4D9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BF0-26E4-4429-A73E-BCC416E9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66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E445-0557-4354-9388-3F7F8CCC4D9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BF0-26E4-4429-A73E-BCC416E9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7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E445-0557-4354-9388-3F7F8CCC4D9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BF0-26E4-4429-A73E-BCC416E9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463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E445-0557-4354-9388-3F7F8CCC4D9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BF0-26E4-4429-A73E-BCC416E9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6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E445-0557-4354-9388-3F7F8CCC4D9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BF0-26E4-4429-A73E-BCC416E9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2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E445-0557-4354-9388-3F7F8CCC4D9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BF0-26E4-4429-A73E-BCC416E9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3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E445-0557-4354-9388-3F7F8CCC4D9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BF0-26E4-4429-A73E-BCC416E98F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700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E445-0557-4354-9388-3F7F8CCC4D9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BF0-26E4-4429-A73E-BCC416E9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88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E445-0557-4354-9388-3F7F8CCC4D9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BF0-26E4-4429-A73E-BCC416E9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48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E445-0557-4354-9388-3F7F8CCC4D9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BF0-26E4-4429-A73E-BCC416E9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591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93EE445-0557-4354-9388-3F7F8CCC4D9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BF0-26E4-4429-A73E-BCC416E9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27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93EE445-0557-4354-9388-3F7F8CCC4D9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652BBF0-26E4-4429-A73E-BCC416E9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5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2" y="1143294"/>
            <a:ext cx="8636978" cy="1475216"/>
          </a:xfrm>
        </p:spPr>
        <p:txBody>
          <a:bodyPr>
            <a:normAutofit/>
          </a:bodyPr>
          <a:lstStyle/>
          <a:p>
            <a:r>
              <a:rPr lang="en-US" dirty="0"/>
              <a:t>Step 3</a:t>
            </a:r>
            <a:endParaRPr lang="en-US" sz="1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3" y="2826327"/>
            <a:ext cx="8636977" cy="341795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“Made a decision to turn our will and our lives over to the care of God, as we understood Him”</a:t>
            </a:r>
          </a:p>
        </p:txBody>
      </p:sp>
    </p:spTree>
    <p:extLst>
      <p:ext uri="{BB962C8B-B14F-4D97-AF65-F5344CB8AC3E}">
        <p14:creationId xmlns:p14="http://schemas.microsoft.com/office/powerpoint/2010/main" val="3977287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Step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en-US" sz="2600" dirty="0">
                <a:solidFill>
                  <a:prstClr val="black"/>
                </a:solidFill>
                <a:latin typeface="Lucida Sans Unicode"/>
              </a:rPr>
              <a:t>The Bible tells us,</a:t>
            </a: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en-US" sz="2600" dirty="0">
                <a:solidFill>
                  <a:prstClr val="black"/>
                </a:solidFill>
                <a:latin typeface="Lucida Sans Unicode"/>
              </a:rPr>
              <a:t>“God is not man, so He does not lie. He is not human, so he does not change His mind.” (Numbers 23:19) </a:t>
            </a: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en-US" sz="2600" dirty="0">
              <a:solidFill>
                <a:prstClr val="black"/>
              </a:solidFill>
              <a:latin typeface="Lucida Sans Unicode"/>
            </a:endParaRP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en-US" sz="2600" dirty="0">
                <a:solidFill>
                  <a:prstClr val="black"/>
                </a:solidFill>
                <a:latin typeface="Lucida Sans Unicode"/>
              </a:rPr>
              <a:t>And God said, “I will never fail you. I will never abandon you.” (Hebrews 13:5)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143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Step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Examples of willingness include:</a:t>
            </a:r>
          </a:p>
          <a:p>
            <a:pPr marL="0" indent="0">
              <a:buNone/>
            </a:pPr>
            <a:r>
              <a:rPr lang="en-US" sz="2400" dirty="0"/>
              <a:t>Noah and the Arc (Genesis 6:14-22)</a:t>
            </a:r>
          </a:p>
          <a:p>
            <a:pPr marL="0" indent="0">
              <a:buNone/>
            </a:pPr>
            <a:r>
              <a:rPr lang="en-US" sz="2400" dirty="0"/>
              <a:t>Abraham offering Isaac (Genesis 22)</a:t>
            </a:r>
          </a:p>
          <a:p>
            <a:pPr marL="0" indent="0">
              <a:buNone/>
            </a:pPr>
            <a:r>
              <a:rPr lang="en-US" sz="2400" dirty="0"/>
              <a:t>Moses (Exodus 3:1-22, Red Sea Exodus 14)</a:t>
            </a:r>
          </a:p>
          <a:p>
            <a:pPr marL="0" indent="0">
              <a:buNone/>
            </a:pPr>
            <a:r>
              <a:rPr lang="en-US" sz="2400" dirty="0"/>
              <a:t>Daniel, Shadrach, Meshach, and Abednego (Daniel 3:12-30)</a:t>
            </a:r>
          </a:p>
          <a:p>
            <a:pPr marL="0" indent="0">
              <a:buNone/>
            </a:pPr>
            <a:r>
              <a:rPr lang="en-US" sz="2400" dirty="0"/>
              <a:t>Jesus (Gospels of Matt, Mark, Luke, and John)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75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872088" cy="31019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God’s all-surpassing strength is always with us. David made a vow to praise God each day.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David continually praised God through both good and bad times in his life.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0206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5" y="964692"/>
            <a:ext cx="8042417" cy="1188720"/>
          </a:xfrm>
        </p:spPr>
        <p:txBody>
          <a:bodyPr/>
          <a:lstStyle/>
          <a:p>
            <a:r>
              <a:rPr lang="en-US" dirty="0"/>
              <a:t>Step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5" y="2638044"/>
            <a:ext cx="7970699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As we do, we will find our hearts elevated from daily distractions to lasting confidence.</a:t>
            </a:r>
          </a:p>
        </p:txBody>
      </p:sp>
    </p:spTree>
    <p:extLst>
      <p:ext uri="{BB962C8B-B14F-4D97-AF65-F5344CB8AC3E}">
        <p14:creationId xmlns:p14="http://schemas.microsoft.com/office/powerpoint/2010/main" val="3008958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Step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4131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In all times of emotional disturbance or indecision , we can pause and ask for quiet, and in the stillness simply say:</a:t>
            </a:r>
          </a:p>
          <a:p>
            <a:pPr marL="0" indent="0">
              <a:buNone/>
            </a:pPr>
            <a:r>
              <a:rPr lang="en-US" sz="2800" dirty="0"/>
              <a:t>“God grant me the serenity to accept the things I cannot change, courage to change the things I can, and the wisdom to know the difference.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000" dirty="0"/>
              <a:t>Thy will, not mine, be done.”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943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Step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en-US" sz="2700" dirty="0">
                <a:solidFill>
                  <a:prstClr val="black"/>
                </a:solidFill>
                <a:latin typeface="Lucida Sans Unicode"/>
              </a:rPr>
              <a:t>What areas of your life are difficult to turn over to God (financial, family, career, relationships)?</a:t>
            </a: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en-US" sz="2700" dirty="0">
              <a:solidFill>
                <a:prstClr val="black"/>
              </a:solidFill>
              <a:latin typeface="Lucida Sans Unicode"/>
            </a:endParaRP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en-US" sz="2700" dirty="0">
                <a:solidFill>
                  <a:prstClr val="black"/>
                </a:solidFill>
                <a:latin typeface="Lucida Sans Unicode"/>
              </a:rPr>
              <a:t>What consequences do you fear?</a:t>
            </a: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en-US" sz="2700" dirty="0">
              <a:solidFill>
                <a:prstClr val="black"/>
              </a:solidFill>
              <a:latin typeface="Lucida Sans Unicode"/>
            </a:endParaRP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en-US" sz="2700" dirty="0">
                <a:solidFill>
                  <a:prstClr val="black"/>
                </a:solidFill>
                <a:latin typeface="Lucida Sans Unicode"/>
              </a:rPr>
              <a:t>What areas of your life need to be turned over to God?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9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Step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God, I offer myself to Thee- to build with me and do with me as Thou wilt. Relieve me of the bondage of self, that I may better do Thy will. Take away my difficulties, that victory over them may bear witness to those I would help of Thy Power, Thy Love, and Thy Way of Life. May I do Thy will always!</a:t>
            </a:r>
          </a:p>
          <a:p>
            <a:pPr marL="0" indent="0">
              <a:buNone/>
            </a:pPr>
            <a:r>
              <a:rPr lang="en-US" sz="2400" dirty="0"/>
              <a:t>						Big Book, p.67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31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Step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731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Practicing Step Three is like the opening of a door which to all appearances is still closed and locked.</a:t>
            </a:r>
          </a:p>
          <a:p>
            <a:pPr marL="0" indent="0">
              <a:buNone/>
            </a:pPr>
            <a:r>
              <a:rPr lang="en-US" sz="2800" dirty="0"/>
              <a:t>All we need is a key, and the decision to swing the door open.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There is only one key, and its called </a:t>
            </a:r>
            <a:r>
              <a:rPr lang="en-US" sz="2800" i="1" dirty="0"/>
              <a:t>willingness.</a:t>
            </a:r>
          </a:p>
        </p:txBody>
      </p:sp>
    </p:spTree>
    <p:extLst>
      <p:ext uri="{BB962C8B-B14F-4D97-AF65-F5344CB8AC3E}">
        <p14:creationId xmlns:p14="http://schemas.microsoft.com/office/powerpoint/2010/main" val="810599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Step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Psalm 61:1-5</a:t>
            </a:r>
          </a:p>
          <a:p>
            <a:pPr marL="0" indent="0">
              <a:buNone/>
            </a:pPr>
            <a:r>
              <a:rPr lang="en-US" sz="2800" dirty="0"/>
              <a:t>	1</a:t>
            </a:r>
            <a:r>
              <a:rPr lang="en-US" sz="4000" dirty="0"/>
              <a:t>Oh God, listen to my cry!</a:t>
            </a:r>
          </a:p>
          <a:p>
            <a:pPr marL="0" indent="0">
              <a:buNone/>
            </a:pPr>
            <a:r>
              <a:rPr lang="en-US" sz="4000" dirty="0"/>
              <a:t>	  Hear my prayer!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17734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5" y="665019"/>
            <a:ext cx="8222119" cy="1226127"/>
          </a:xfrm>
        </p:spPr>
        <p:txBody>
          <a:bodyPr>
            <a:normAutofit/>
          </a:bodyPr>
          <a:lstStyle/>
          <a:p>
            <a:r>
              <a:rPr lang="en-US" sz="4000" dirty="0"/>
              <a:t>Step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153412"/>
            <a:ext cx="8222118" cy="418504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/>
              <a:t>Psalm 61:1-8</a:t>
            </a:r>
          </a:p>
          <a:p>
            <a:pPr marL="0" indent="0">
              <a:buNone/>
            </a:pPr>
            <a:r>
              <a:rPr lang="en-US" sz="2800" dirty="0"/>
              <a:t>2</a:t>
            </a:r>
            <a:r>
              <a:rPr lang="en-US" sz="4000" dirty="0"/>
              <a:t> From the ends of the earth’</a:t>
            </a:r>
          </a:p>
          <a:p>
            <a:pPr marL="0" indent="0">
              <a:buNone/>
            </a:pPr>
            <a:r>
              <a:rPr lang="en-US" sz="4000" dirty="0"/>
              <a:t>I cry to you for help</a:t>
            </a:r>
          </a:p>
          <a:p>
            <a:pPr marL="0" indent="0">
              <a:buNone/>
            </a:pPr>
            <a:r>
              <a:rPr lang="en-US" sz="4000" dirty="0"/>
              <a:t>When my heart is overwhelmed</a:t>
            </a:r>
          </a:p>
          <a:p>
            <a:pPr marL="0" indent="0">
              <a:buNone/>
            </a:pPr>
            <a:r>
              <a:rPr lang="en-US" sz="4000" dirty="0"/>
              <a:t>Lead me to the towering rock for safety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31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622024"/>
            <a:ext cx="10065327" cy="1580849"/>
          </a:xfrm>
        </p:spPr>
        <p:txBody>
          <a:bodyPr>
            <a:normAutofit/>
          </a:bodyPr>
          <a:lstStyle/>
          <a:p>
            <a:r>
              <a:rPr lang="en-US" sz="4000" dirty="0"/>
              <a:t>Step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2847110"/>
            <a:ext cx="10667999" cy="32419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Psalm 61:1-8</a:t>
            </a:r>
          </a:p>
          <a:p>
            <a:pPr marL="0" indent="0">
              <a:buNone/>
            </a:pPr>
            <a:r>
              <a:rPr lang="en-US" sz="2800" dirty="0"/>
              <a:t>3</a:t>
            </a:r>
            <a:r>
              <a:rPr lang="en-US" sz="4000" dirty="0"/>
              <a:t> for you are my safe refuge, </a:t>
            </a:r>
          </a:p>
          <a:p>
            <a:pPr marL="0" indent="0">
              <a:buNone/>
            </a:pPr>
            <a:r>
              <a:rPr lang="en-US" sz="4000" dirty="0"/>
              <a:t>A fortress where my enemies can not reach 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06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Step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Psalm 61:1-8</a:t>
            </a:r>
          </a:p>
          <a:p>
            <a:pPr marL="0" indent="0">
              <a:buNone/>
            </a:pPr>
            <a:r>
              <a:rPr lang="en-US" sz="2800" dirty="0"/>
              <a:t>4</a:t>
            </a:r>
            <a:r>
              <a:rPr lang="en-US" sz="4000" dirty="0"/>
              <a:t> Let me live with you forever in your sanctuary, safe beneath the shelter of your wings!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381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8305246" cy="1188720"/>
          </a:xfrm>
        </p:spPr>
        <p:txBody>
          <a:bodyPr>
            <a:normAutofit/>
          </a:bodyPr>
          <a:lstStyle/>
          <a:p>
            <a:r>
              <a:rPr lang="en-US" sz="4000" dirty="0"/>
              <a:t>Step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17263"/>
            <a:ext cx="8305246" cy="3451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5</a:t>
            </a:r>
            <a:r>
              <a:rPr lang="en-US" sz="4000" dirty="0"/>
              <a:t> For you have heard my vows, O God. You have given me an inheritance reserved for those who fear your name.</a:t>
            </a:r>
          </a:p>
        </p:txBody>
      </p:sp>
    </p:spTree>
    <p:extLst>
      <p:ext uri="{BB962C8B-B14F-4D97-AF65-F5344CB8AC3E}">
        <p14:creationId xmlns:p14="http://schemas.microsoft.com/office/powerpoint/2010/main" val="929534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3600" dirty="0"/>
              <a:t>David was far away from home when he wrote this psalm.</a:t>
            </a:r>
          </a:p>
          <a:p>
            <a:pPr marL="0" indent="0">
              <a:buNone/>
            </a:pPr>
            <a:r>
              <a:rPr lang="en-US" sz="3600" dirty="0"/>
              <a:t>Even when we are among unknown people  and surroundings, God never abandons us.</a:t>
            </a:r>
          </a:p>
        </p:txBody>
      </p:sp>
    </p:spTree>
    <p:extLst>
      <p:ext uri="{BB962C8B-B14F-4D97-AF65-F5344CB8AC3E}">
        <p14:creationId xmlns:p14="http://schemas.microsoft.com/office/powerpoint/2010/main" val="375293477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129</TotalTime>
  <Words>549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Lucida Sans Unicode</vt:lpstr>
      <vt:lpstr>Parcel</vt:lpstr>
      <vt:lpstr>Step 3</vt:lpstr>
      <vt:lpstr>Step 3</vt:lpstr>
      <vt:lpstr>Step 3</vt:lpstr>
      <vt:lpstr>Step 3</vt:lpstr>
      <vt:lpstr>Step 3</vt:lpstr>
      <vt:lpstr>Step 3</vt:lpstr>
      <vt:lpstr>Step 3</vt:lpstr>
      <vt:lpstr>Step 3</vt:lpstr>
      <vt:lpstr>Step 3</vt:lpstr>
      <vt:lpstr>Step 3</vt:lpstr>
      <vt:lpstr>Step 3</vt:lpstr>
      <vt:lpstr>Step 3</vt:lpstr>
      <vt:lpstr>Step 3</vt:lpstr>
      <vt:lpstr>Step 3</vt:lpstr>
      <vt:lpstr>Step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3</dc:title>
  <dc:creator>Chris Sullivan</dc:creator>
  <cp:lastModifiedBy>Chris Sullivan</cp:lastModifiedBy>
  <cp:revision>6</cp:revision>
  <dcterms:created xsi:type="dcterms:W3CDTF">2017-03-06T23:15:38Z</dcterms:created>
  <dcterms:modified xsi:type="dcterms:W3CDTF">2017-03-07T01:27:02Z</dcterms:modified>
</cp:coreProperties>
</file>